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60" r:id="rId5"/>
    <p:sldId id="256" r:id="rId6"/>
    <p:sldId id="257" r:id="rId7"/>
    <p:sldId id="259" r:id="rId8"/>
    <p:sldId id="258" r:id="rId9"/>
    <p:sldId id="261" r:id="rId10"/>
    <p:sldId id="262" r:id="rId11"/>
    <p:sldId id="263" r:id="rId12"/>
    <p:sldId id="264" r:id="rId13"/>
    <p:sldId id="26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A300B74-9834-40CC-AD44-FBCAC06BBB31}" v="27" dt="2022-10-13T02:00:18.13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993" autoAdjust="0"/>
    <p:restoredTop sz="94660"/>
  </p:normalViewPr>
  <p:slideViewPr>
    <p:cSldViewPr snapToGrid="0">
      <p:cViewPr varScale="1">
        <p:scale>
          <a:sx n="79" d="100"/>
          <a:sy n="79" d="100"/>
        </p:scale>
        <p:origin x="114" y="19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2.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38997F-58AD-D22D-B4C9-1C40A5A2B08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289B4D34-A1ED-185C-0444-922CB79947F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AF3E32C-F7B4-7F31-FC3C-D9D84735795C}"/>
              </a:ext>
            </a:extLst>
          </p:cNvPr>
          <p:cNvSpPr>
            <a:spLocks noGrp="1"/>
          </p:cNvSpPr>
          <p:nvPr>
            <p:ph type="dt" sz="half" idx="10"/>
          </p:nvPr>
        </p:nvSpPr>
        <p:spPr/>
        <p:txBody>
          <a:bodyPr/>
          <a:lstStyle/>
          <a:p>
            <a:fld id="{B9B99677-7206-4FA3-BACA-62164FB18210}" type="datetimeFigureOut">
              <a:rPr lang="en-US" smtClean="0"/>
              <a:t>10/12/2022</a:t>
            </a:fld>
            <a:endParaRPr lang="en-US"/>
          </a:p>
        </p:txBody>
      </p:sp>
      <p:sp>
        <p:nvSpPr>
          <p:cNvPr id="5" name="Footer Placeholder 4">
            <a:extLst>
              <a:ext uri="{FF2B5EF4-FFF2-40B4-BE49-F238E27FC236}">
                <a16:creationId xmlns:a16="http://schemas.microsoft.com/office/drawing/2014/main" id="{D5BC938D-8FF0-3FC1-B205-36CD7583A8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3BD7250-87AC-40AB-EA8C-A6D2E4DB092D}"/>
              </a:ext>
            </a:extLst>
          </p:cNvPr>
          <p:cNvSpPr>
            <a:spLocks noGrp="1"/>
          </p:cNvSpPr>
          <p:nvPr>
            <p:ph type="sldNum" sz="quarter" idx="12"/>
          </p:nvPr>
        </p:nvSpPr>
        <p:spPr/>
        <p:txBody>
          <a:bodyPr/>
          <a:lstStyle/>
          <a:p>
            <a:fld id="{192AD16D-F02C-4207-B6ED-68334FBA5FEB}" type="slidenum">
              <a:rPr lang="en-US" smtClean="0"/>
              <a:t>‹#›</a:t>
            </a:fld>
            <a:endParaRPr lang="en-US"/>
          </a:p>
        </p:txBody>
      </p:sp>
    </p:spTree>
    <p:extLst>
      <p:ext uri="{BB962C8B-B14F-4D97-AF65-F5344CB8AC3E}">
        <p14:creationId xmlns:p14="http://schemas.microsoft.com/office/powerpoint/2010/main" val="3373360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75A63-AD57-FF0B-DD88-3E0797700BD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F25F59A-A1BF-77A6-351C-C806E95BBD8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D6B922A-9268-4A80-8C1D-2137E39FA3D4}"/>
              </a:ext>
            </a:extLst>
          </p:cNvPr>
          <p:cNvSpPr>
            <a:spLocks noGrp="1"/>
          </p:cNvSpPr>
          <p:nvPr>
            <p:ph type="dt" sz="half" idx="10"/>
          </p:nvPr>
        </p:nvSpPr>
        <p:spPr/>
        <p:txBody>
          <a:bodyPr/>
          <a:lstStyle/>
          <a:p>
            <a:fld id="{B9B99677-7206-4FA3-BACA-62164FB18210}" type="datetimeFigureOut">
              <a:rPr lang="en-US" smtClean="0"/>
              <a:t>10/12/2022</a:t>
            </a:fld>
            <a:endParaRPr lang="en-US"/>
          </a:p>
        </p:txBody>
      </p:sp>
      <p:sp>
        <p:nvSpPr>
          <p:cNvPr id="5" name="Footer Placeholder 4">
            <a:extLst>
              <a:ext uri="{FF2B5EF4-FFF2-40B4-BE49-F238E27FC236}">
                <a16:creationId xmlns:a16="http://schemas.microsoft.com/office/drawing/2014/main" id="{C5F42E80-21C2-2ABA-F425-3AF52BCF44C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BC47F0-3ED2-6019-AF89-9C71BF1E9290}"/>
              </a:ext>
            </a:extLst>
          </p:cNvPr>
          <p:cNvSpPr>
            <a:spLocks noGrp="1"/>
          </p:cNvSpPr>
          <p:nvPr>
            <p:ph type="sldNum" sz="quarter" idx="12"/>
          </p:nvPr>
        </p:nvSpPr>
        <p:spPr/>
        <p:txBody>
          <a:bodyPr/>
          <a:lstStyle/>
          <a:p>
            <a:fld id="{192AD16D-F02C-4207-B6ED-68334FBA5FEB}" type="slidenum">
              <a:rPr lang="en-US" smtClean="0"/>
              <a:t>‹#›</a:t>
            </a:fld>
            <a:endParaRPr lang="en-US"/>
          </a:p>
        </p:txBody>
      </p:sp>
    </p:spTree>
    <p:extLst>
      <p:ext uri="{BB962C8B-B14F-4D97-AF65-F5344CB8AC3E}">
        <p14:creationId xmlns:p14="http://schemas.microsoft.com/office/powerpoint/2010/main" val="272556930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CD2E2AC-775B-91C3-DCD0-D33761D8620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E60B69D-9943-7559-4108-CF2E1AE113F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D1711CF-5246-FDB4-8404-85656B89398B}"/>
              </a:ext>
            </a:extLst>
          </p:cNvPr>
          <p:cNvSpPr>
            <a:spLocks noGrp="1"/>
          </p:cNvSpPr>
          <p:nvPr>
            <p:ph type="dt" sz="half" idx="10"/>
          </p:nvPr>
        </p:nvSpPr>
        <p:spPr/>
        <p:txBody>
          <a:bodyPr/>
          <a:lstStyle/>
          <a:p>
            <a:fld id="{B9B99677-7206-4FA3-BACA-62164FB18210}" type="datetimeFigureOut">
              <a:rPr lang="en-US" smtClean="0"/>
              <a:t>10/12/2022</a:t>
            </a:fld>
            <a:endParaRPr lang="en-US"/>
          </a:p>
        </p:txBody>
      </p:sp>
      <p:sp>
        <p:nvSpPr>
          <p:cNvPr id="5" name="Footer Placeholder 4">
            <a:extLst>
              <a:ext uri="{FF2B5EF4-FFF2-40B4-BE49-F238E27FC236}">
                <a16:creationId xmlns:a16="http://schemas.microsoft.com/office/drawing/2014/main" id="{7BE1F6F0-DD28-668F-ADD2-A10988B3E26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863A2D-0FD8-5CD3-633F-19D1AB489A28}"/>
              </a:ext>
            </a:extLst>
          </p:cNvPr>
          <p:cNvSpPr>
            <a:spLocks noGrp="1"/>
          </p:cNvSpPr>
          <p:nvPr>
            <p:ph type="sldNum" sz="quarter" idx="12"/>
          </p:nvPr>
        </p:nvSpPr>
        <p:spPr/>
        <p:txBody>
          <a:bodyPr/>
          <a:lstStyle/>
          <a:p>
            <a:fld id="{192AD16D-F02C-4207-B6ED-68334FBA5FEB}" type="slidenum">
              <a:rPr lang="en-US" smtClean="0"/>
              <a:t>‹#›</a:t>
            </a:fld>
            <a:endParaRPr lang="en-US"/>
          </a:p>
        </p:txBody>
      </p:sp>
    </p:spTree>
    <p:extLst>
      <p:ext uri="{BB962C8B-B14F-4D97-AF65-F5344CB8AC3E}">
        <p14:creationId xmlns:p14="http://schemas.microsoft.com/office/powerpoint/2010/main" val="156620455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1B0BD8-AB8F-763C-D87A-E0C3F65EDF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854A02-A7CE-0D66-D586-D6AAE4A92BB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A62D0D-B9D6-2988-ED87-D00DA1DC2298}"/>
              </a:ext>
            </a:extLst>
          </p:cNvPr>
          <p:cNvSpPr>
            <a:spLocks noGrp="1"/>
          </p:cNvSpPr>
          <p:nvPr>
            <p:ph type="dt" sz="half" idx="10"/>
          </p:nvPr>
        </p:nvSpPr>
        <p:spPr/>
        <p:txBody>
          <a:bodyPr/>
          <a:lstStyle/>
          <a:p>
            <a:fld id="{B9B99677-7206-4FA3-BACA-62164FB18210}" type="datetimeFigureOut">
              <a:rPr lang="en-US" smtClean="0"/>
              <a:t>10/12/2022</a:t>
            </a:fld>
            <a:endParaRPr lang="en-US"/>
          </a:p>
        </p:txBody>
      </p:sp>
      <p:sp>
        <p:nvSpPr>
          <p:cNvPr id="5" name="Footer Placeholder 4">
            <a:extLst>
              <a:ext uri="{FF2B5EF4-FFF2-40B4-BE49-F238E27FC236}">
                <a16:creationId xmlns:a16="http://schemas.microsoft.com/office/drawing/2014/main" id="{77CBB39F-42B1-EF6F-11DA-1ECE1E2ED4D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F06AC07-17FE-B44E-5DE8-F61F59DE76B7}"/>
              </a:ext>
            </a:extLst>
          </p:cNvPr>
          <p:cNvSpPr>
            <a:spLocks noGrp="1"/>
          </p:cNvSpPr>
          <p:nvPr>
            <p:ph type="sldNum" sz="quarter" idx="12"/>
          </p:nvPr>
        </p:nvSpPr>
        <p:spPr/>
        <p:txBody>
          <a:bodyPr/>
          <a:lstStyle/>
          <a:p>
            <a:fld id="{192AD16D-F02C-4207-B6ED-68334FBA5FEB}" type="slidenum">
              <a:rPr lang="en-US" smtClean="0"/>
              <a:t>‹#›</a:t>
            </a:fld>
            <a:endParaRPr lang="en-US"/>
          </a:p>
        </p:txBody>
      </p:sp>
    </p:spTree>
    <p:extLst>
      <p:ext uri="{BB962C8B-B14F-4D97-AF65-F5344CB8AC3E}">
        <p14:creationId xmlns:p14="http://schemas.microsoft.com/office/powerpoint/2010/main" val="148331719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DC142D-9AFB-8CF6-DE27-D5B79DF87C3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F20473A-FF45-76F4-1886-829094BE1AD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4585457-BFCA-DC5E-8FE2-2F35B6F97BDC}"/>
              </a:ext>
            </a:extLst>
          </p:cNvPr>
          <p:cNvSpPr>
            <a:spLocks noGrp="1"/>
          </p:cNvSpPr>
          <p:nvPr>
            <p:ph type="dt" sz="half" idx="10"/>
          </p:nvPr>
        </p:nvSpPr>
        <p:spPr/>
        <p:txBody>
          <a:bodyPr/>
          <a:lstStyle/>
          <a:p>
            <a:fld id="{B9B99677-7206-4FA3-BACA-62164FB18210}" type="datetimeFigureOut">
              <a:rPr lang="en-US" smtClean="0"/>
              <a:t>10/12/2022</a:t>
            </a:fld>
            <a:endParaRPr lang="en-US"/>
          </a:p>
        </p:txBody>
      </p:sp>
      <p:sp>
        <p:nvSpPr>
          <p:cNvPr id="5" name="Footer Placeholder 4">
            <a:extLst>
              <a:ext uri="{FF2B5EF4-FFF2-40B4-BE49-F238E27FC236}">
                <a16:creationId xmlns:a16="http://schemas.microsoft.com/office/drawing/2014/main" id="{9A9E6511-C93E-87A9-F29C-91E7DFEC570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982668-B8F7-56D3-095E-D8DF2D85EE16}"/>
              </a:ext>
            </a:extLst>
          </p:cNvPr>
          <p:cNvSpPr>
            <a:spLocks noGrp="1"/>
          </p:cNvSpPr>
          <p:nvPr>
            <p:ph type="sldNum" sz="quarter" idx="12"/>
          </p:nvPr>
        </p:nvSpPr>
        <p:spPr/>
        <p:txBody>
          <a:bodyPr/>
          <a:lstStyle/>
          <a:p>
            <a:fld id="{192AD16D-F02C-4207-B6ED-68334FBA5FEB}" type="slidenum">
              <a:rPr lang="en-US" smtClean="0"/>
              <a:t>‹#›</a:t>
            </a:fld>
            <a:endParaRPr lang="en-US"/>
          </a:p>
        </p:txBody>
      </p:sp>
    </p:spTree>
    <p:extLst>
      <p:ext uri="{BB962C8B-B14F-4D97-AF65-F5344CB8AC3E}">
        <p14:creationId xmlns:p14="http://schemas.microsoft.com/office/powerpoint/2010/main" val="1064906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62D9E8-0189-E296-93DE-B443FB62388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3B6E4A1-AFC0-2D00-C2C1-1F2551BC5430}"/>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A043845-16EE-8626-F1E0-A73F96A8B8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C9EAF0F8-9A52-9292-EAB8-514D987C07DD}"/>
              </a:ext>
            </a:extLst>
          </p:cNvPr>
          <p:cNvSpPr>
            <a:spLocks noGrp="1"/>
          </p:cNvSpPr>
          <p:nvPr>
            <p:ph type="dt" sz="half" idx="10"/>
          </p:nvPr>
        </p:nvSpPr>
        <p:spPr/>
        <p:txBody>
          <a:bodyPr/>
          <a:lstStyle/>
          <a:p>
            <a:fld id="{B9B99677-7206-4FA3-BACA-62164FB18210}" type="datetimeFigureOut">
              <a:rPr lang="en-US" smtClean="0"/>
              <a:t>10/12/2022</a:t>
            </a:fld>
            <a:endParaRPr lang="en-US"/>
          </a:p>
        </p:txBody>
      </p:sp>
      <p:sp>
        <p:nvSpPr>
          <p:cNvPr id="6" name="Footer Placeholder 5">
            <a:extLst>
              <a:ext uri="{FF2B5EF4-FFF2-40B4-BE49-F238E27FC236}">
                <a16:creationId xmlns:a16="http://schemas.microsoft.com/office/drawing/2014/main" id="{CBF5131A-6D90-781E-F881-C0FAEC3DEA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BD5AFA8-B84E-2947-23AE-E08E11353449}"/>
              </a:ext>
            </a:extLst>
          </p:cNvPr>
          <p:cNvSpPr>
            <a:spLocks noGrp="1"/>
          </p:cNvSpPr>
          <p:nvPr>
            <p:ph type="sldNum" sz="quarter" idx="12"/>
          </p:nvPr>
        </p:nvSpPr>
        <p:spPr/>
        <p:txBody>
          <a:bodyPr/>
          <a:lstStyle/>
          <a:p>
            <a:fld id="{192AD16D-F02C-4207-B6ED-68334FBA5FEB}" type="slidenum">
              <a:rPr lang="en-US" smtClean="0"/>
              <a:t>‹#›</a:t>
            </a:fld>
            <a:endParaRPr lang="en-US"/>
          </a:p>
        </p:txBody>
      </p:sp>
    </p:spTree>
    <p:extLst>
      <p:ext uri="{BB962C8B-B14F-4D97-AF65-F5344CB8AC3E}">
        <p14:creationId xmlns:p14="http://schemas.microsoft.com/office/powerpoint/2010/main" val="354345889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81CA5A-7439-FB87-8147-C40C0B54A86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FED990D-105E-5777-EC43-435933060FD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8B47A9E-6E64-38E7-B852-35F74918045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6B9236B-ED6E-9745-3E03-58DD4EC9254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F4062F-7A68-ADA2-7C7A-2072553F5D9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AE16CAB-23D7-403F-256A-855FBFC513EC}"/>
              </a:ext>
            </a:extLst>
          </p:cNvPr>
          <p:cNvSpPr>
            <a:spLocks noGrp="1"/>
          </p:cNvSpPr>
          <p:nvPr>
            <p:ph type="dt" sz="half" idx="10"/>
          </p:nvPr>
        </p:nvSpPr>
        <p:spPr/>
        <p:txBody>
          <a:bodyPr/>
          <a:lstStyle/>
          <a:p>
            <a:fld id="{B9B99677-7206-4FA3-BACA-62164FB18210}" type="datetimeFigureOut">
              <a:rPr lang="en-US" smtClean="0"/>
              <a:t>10/12/2022</a:t>
            </a:fld>
            <a:endParaRPr lang="en-US"/>
          </a:p>
        </p:txBody>
      </p:sp>
      <p:sp>
        <p:nvSpPr>
          <p:cNvPr id="8" name="Footer Placeholder 7">
            <a:extLst>
              <a:ext uri="{FF2B5EF4-FFF2-40B4-BE49-F238E27FC236}">
                <a16:creationId xmlns:a16="http://schemas.microsoft.com/office/drawing/2014/main" id="{6E703826-750D-8F09-5607-98A00DEDA2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0DC048E4-575E-99C5-69A8-542C23F1F8FB}"/>
              </a:ext>
            </a:extLst>
          </p:cNvPr>
          <p:cNvSpPr>
            <a:spLocks noGrp="1"/>
          </p:cNvSpPr>
          <p:nvPr>
            <p:ph type="sldNum" sz="quarter" idx="12"/>
          </p:nvPr>
        </p:nvSpPr>
        <p:spPr/>
        <p:txBody>
          <a:bodyPr/>
          <a:lstStyle/>
          <a:p>
            <a:fld id="{192AD16D-F02C-4207-B6ED-68334FBA5FEB}" type="slidenum">
              <a:rPr lang="en-US" smtClean="0"/>
              <a:t>‹#›</a:t>
            </a:fld>
            <a:endParaRPr lang="en-US"/>
          </a:p>
        </p:txBody>
      </p:sp>
    </p:spTree>
    <p:extLst>
      <p:ext uri="{BB962C8B-B14F-4D97-AF65-F5344CB8AC3E}">
        <p14:creationId xmlns:p14="http://schemas.microsoft.com/office/powerpoint/2010/main" val="42705631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D78AF0-E8F4-ED52-D644-20D1176916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F6530E5F-813E-9558-47C0-E33A62D06642}"/>
              </a:ext>
            </a:extLst>
          </p:cNvPr>
          <p:cNvSpPr>
            <a:spLocks noGrp="1"/>
          </p:cNvSpPr>
          <p:nvPr>
            <p:ph type="dt" sz="half" idx="10"/>
          </p:nvPr>
        </p:nvSpPr>
        <p:spPr/>
        <p:txBody>
          <a:bodyPr/>
          <a:lstStyle/>
          <a:p>
            <a:fld id="{B9B99677-7206-4FA3-BACA-62164FB18210}" type="datetimeFigureOut">
              <a:rPr lang="en-US" smtClean="0"/>
              <a:t>10/12/2022</a:t>
            </a:fld>
            <a:endParaRPr lang="en-US"/>
          </a:p>
        </p:txBody>
      </p:sp>
      <p:sp>
        <p:nvSpPr>
          <p:cNvPr id="4" name="Footer Placeholder 3">
            <a:extLst>
              <a:ext uri="{FF2B5EF4-FFF2-40B4-BE49-F238E27FC236}">
                <a16:creationId xmlns:a16="http://schemas.microsoft.com/office/drawing/2014/main" id="{015CC787-6B41-653F-9224-C8FC881B318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122886E-318B-D5A3-9B78-8198DF8E094C}"/>
              </a:ext>
            </a:extLst>
          </p:cNvPr>
          <p:cNvSpPr>
            <a:spLocks noGrp="1"/>
          </p:cNvSpPr>
          <p:nvPr>
            <p:ph type="sldNum" sz="quarter" idx="12"/>
          </p:nvPr>
        </p:nvSpPr>
        <p:spPr/>
        <p:txBody>
          <a:bodyPr/>
          <a:lstStyle/>
          <a:p>
            <a:fld id="{192AD16D-F02C-4207-B6ED-68334FBA5FEB}" type="slidenum">
              <a:rPr lang="en-US" smtClean="0"/>
              <a:t>‹#›</a:t>
            </a:fld>
            <a:endParaRPr lang="en-US"/>
          </a:p>
        </p:txBody>
      </p:sp>
    </p:spTree>
    <p:extLst>
      <p:ext uri="{BB962C8B-B14F-4D97-AF65-F5344CB8AC3E}">
        <p14:creationId xmlns:p14="http://schemas.microsoft.com/office/powerpoint/2010/main" val="54962331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CF944AF-4DAC-EF14-0A34-293B26DB91CA}"/>
              </a:ext>
            </a:extLst>
          </p:cNvPr>
          <p:cNvSpPr>
            <a:spLocks noGrp="1"/>
          </p:cNvSpPr>
          <p:nvPr>
            <p:ph type="dt" sz="half" idx="10"/>
          </p:nvPr>
        </p:nvSpPr>
        <p:spPr/>
        <p:txBody>
          <a:bodyPr/>
          <a:lstStyle/>
          <a:p>
            <a:fld id="{B9B99677-7206-4FA3-BACA-62164FB18210}" type="datetimeFigureOut">
              <a:rPr lang="en-US" smtClean="0"/>
              <a:t>10/12/2022</a:t>
            </a:fld>
            <a:endParaRPr lang="en-US"/>
          </a:p>
        </p:txBody>
      </p:sp>
      <p:sp>
        <p:nvSpPr>
          <p:cNvPr id="3" name="Footer Placeholder 2">
            <a:extLst>
              <a:ext uri="{FF2B5EF4-FFF2-40B4-BE49-F238E27FC236}">
                <a16:creationId xmlns:a16="http://schemas.microsoft.com/office/drawing/2014/main" id="{AB74BC09-D4FD-16FC-284E-B14C4211CB1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972BA41-130E-AE02-F968-AB31F1129BD1}"/>
              </a:ext>
            </a:extLst>
          </p:cNvPr>
          <p:cNvSpPr>
            <a:spLocks noGrp="1"/>
          </p:cNvSpPr>
          <p:nvPr>
            <p:ph type="sldNum" sz="quarter" idx="12"/>
          </p:nvPr>
        </p:nvSpPr>
        <p:spPr/>
        <p:txBody>
          <a:bodyPr/>
          <a:lstStyle/>
          <a:p>
            <a:fld id="{192AD16D-F02C-4207-B6ED-68334FBA5FEB}" type="slidenum">
              <a:rPr lang="en-US" smtClean="0"/>
              <a:t>‹#›</a:t>
            </a:fld>
            <a:endParaRPr lang="en-US"/>
          </a:p>
        </p:txBody>
      </p:sp>
    </p:spTree>
    <p:extLst>
      <p:ext uri="{BB962C8B-B14F-4D97-AF65-F5344CB8AC3E}">
        <p14:creationId xmlns:p14="http://schemas.microsoft.com/office/powerpoint/2010/main" val="38400456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044C31-CE50-B0C4-58FD-49C48A8A9C8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DBE471AE-5E9F-AECB-F9FC-28D7F41CA54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557144F-D412-0A99-EDD2-A9CC8D78C2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EB25A9B-0276-9F2F-C1CC-CD4FEDC49047}"/>
              </a:ext>
            </a:extLst>
          </p:cNvPr>
          <p:cNvSpPr>
            <a:spLocks noGrp="1"/>
          </p:cNvSpPr>
          <p:nvPr>
            <p:ph type="dt" sz="half" idx="10"/>
          </p:nvPr>
        </p:nvSpPr>
        <p:spPr/>
        <p:txBody>
          <a:bodyPr/>
          <a:lstStyle/>
          <a:p>
            <a:fld id="{B9B99677-7206-4FA3-BACA-62164FB18210}" type="datetimeFigureOut">
              <a:rPr lang="en-US" smtClean="0"/>
              <a:t>10/12/2022</a:t>
            </a:fld>
            <a:endParaRPr lang="en-US"/>
          </a:p>
        </p:txBody>
      </p:sp>
      <p:sp>
        <p:nvSpPr>
          <p:cNvPr id="6" name="Footer Placeholder 5">
            <a:extLst>
              <a:ext uri="{FF2B5EF4-FFF2-40B4-BE49-F238E27FC236}">
                <a16:creationId xmlns:a16="http://schemas.microsoft.com/office/drawing/2014/main" id="{BF7E4F69-2FCD-784A-8812-F6AB5D7B44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97C6116-CD7E-0971-37C2-36C054801354}"/>
              </a:ext>
            </a:extLst>
          </p:cNvPr>
          <p:cNvSpPr>
            <a:spLocks noGrp="1"/>
          </p:cNvSpPr>
          <p:nvPr>
            <p:ph type="sldNum" sz="quarter" idx="12"/>
          </p:nvPr>
        </p:nvSpPr>
        <p:spPr/>
        <p:txBody>
          <a:bodyPr/>
          <a:lstStyle/>
          <a:p>
            <a:fld id="{192AD16D-F02C-4207-B6ED-68334FBA5FEB}" type="slidenum">
              <a:rPr lang="en-US" smtClean="0"/>
              <a:t>‹#›</a:t>
            </a:fld>
            <a:endParaRPr lang="en-US"/>
          </a:p>
        </p:txBody>
      </p:sp>
    </p:spTree>
    <p:extLst>
      <p:ext uri="{BB962C8B-B14F-4D97-AF65-F5344CB8AC3E}">
        <p14:creationId xmlns:p14="http://schemas.microsoft.com/office/powerpoint/2010/main" val="29719186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B7D16-D6A7-C05F-762D-12580E4E1CD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A381949-75B5-8827-8D21-6109AB8F68D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4BBF15-3F59-049A-7DBF-852BC773D55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6A59B6-DAB5-94DE-96BD-AFCD7DAC9A7F}"/>
              </a:ext>
            </a:extLst>
          </p:cNvPr>
          <p:cNvSpPr>
            <a:spLocks noGrp="1"/>
          </p:cNvSpPr>
          <p:nvPr>
            <p:ph type="dt" sz="half" idx="10"/>
          </p:nvPr>
        </p:nvSpPr>
        <p:spPr/>
        <p:txBody>
          <a:bodyPr/>
          <a:lstStyle/>
          <a:p>
            <a:fld id="{B9B99677-7206-4FA3-BACA-62164FB18210}" type="datetimeFigureOut">
              <a:rPr lang="en-US" smtClean="0"/>
              <a:t>10/12/2022</a:t>
            </a:fld>
            <a:endParaRPr lang="en-US"/>
          </a:p>
        </p:txBody>
      </p:sp>
      <p:sp>
        <p:nvSpPr>
          <p:cNvPr id="6" name="Footer Placeholder 5">
            <a:extLst>
              <a:ext uri="{FF2B5EF4-FFF2-40B4-BE49-F238E27FC236}">
                <a16:creationId xmlns:a16="http://schemas.microsoft.com/office/drawing/2014/main" id="{F9F72AEC-B31C-BAA9-3B27-1DF72292E7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654ABEB-A39D-5D08-4BC4-B10ED81AD238}"/>
              </a:ext>
            </a:extLst>
          </p:cNvPr>
          <p:cNvSpPr>
            <a:spLocks noGrp="1"/>
          </p:cNvSpPr>
          <p:nvPr>
            <p:ph type="sldNum" sz="quarter" idx="12"/>
          </p:nvPr>
        </p:nvSpPr>
        <p:spPr/>
        <p:txBody>
          <a:bodyPr/>
          <a:lstStyle/>
          <a:p>
            <a:fld id="{192AD16D-F02C-4207-B6ED-68334FBA5FEB}" type="slidenum">
              <a:rPr lang="en-US" smtClean="0"/>
              <a:t>‹#›</a:t>
            </a:fld>
            <a:endParaRPr lang="en-US"/>
          </a:p>
        </p:txBody>
      </p:sp>
    </p:spTree>
    <p:extLst>
      <p:ext uri="{BB962C8B-B14F-4D97-AF65-F5344CB8AC3E}">
        <p14:creationId xmlns:p14="http://schemas.microsoft.com/office/powerpoint/2010/main" val="7443216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DA1BC92-17B1-2D8F-8E47-A183E78D992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0B5591-2467-2F04-BEA4-79A0E70ADCF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FD46C1F-A44A-E01E-79DA-4D86CD63BC2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9B99677-7206-4FA3-BACA-62164FB18210}" type="datetimeFigureOut">
              <a:rPr lang="en-US" smtClean="0"/>
              <a:t>10/12/2022</a:t>
            </a:fld>
            <a:endParaRPr lang="en-US"/>
          </a:p>
        </p:txBody>
      </p:sp>
      <p:sp>
        <p:nvSpPr>
          <p:cNvPr id="5" name="Footer Placeholder 4">
            <a:extLst>
              <a:ext uri="{FF2B5EF4-FFF2-40B4-BE49-F238E27FC236}">
                <a16:creationId xmlns:a16="http://schemas.microsoft.com/office/drawing/2014/main" id="{604BD339-FDB3-48B8-B1E7-074DF4072C0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267A04BF-269C-7F76-2B21-9694F192DCA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92AD16D-F02C-4207-B6ED-68334FBA5FEB}" type="slidenum">
              <a:rPr lang="en-US" smtClean="0"/>
              <a:t>‹#›</a:t>
            </a:fld>
            <a:endParaRPr lang="en-US"/>
          </a:p>
        </p:txBody>
      </p:sp>
    </p:spTree>
    <p:extLst>
      <p:ext uri="{BB962C8B-B14F-4D97-AF65-F5344CB8AC3E}">
        <p14:creationId xmlns:p14="http://schemas.microsoft.com/office/powerpoint/2010/main" val="35495267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4135F94-E220-046A-E50F-E20F2C3E15EB}"/>
              </a:ext>
            </a:extLst>
          </p:cNvPr>
          <p:cNvSpPr txBox="1"/>
          <p:nvPr/>
        </p:nvSpPr>
        <p:spPr>
          <a:xfrm>
            <a:off x="256032" y="353568"/>
            <a:ext cx="9656064" cy="2492990"/>
          </a:xfrm>
          <a:prstGeom prst="rect">
            <a:avLst/>
          </a:prstGeom>
          <a:noFill/>
        </p:spPr>
        <p:txBody>
          <a:bodyPr wrap="square" rtlCol="0">
            <a:spAutoFit/>
          </a:bodyPr>
          <a:lstStyle/>
          <a:p>
            <a:r>
              <a:rPr lang="en-US" sz="6000" dirty="0"/>
              <a:t>First pages (2-5) are the wireframe</a:t>
            </a:r>
          </a:p>
          <a:p>
            <a:endParaRPr lang="en-US" dirty="0"/>
          </a:p>
          <a:p>
            <a:endParaRPr lang="en-US" dirty="0"/>
          </a:p>
        </p:txBody>
      </p:sp>
    </p:spTree>
    <p:extLst>
      <p:ext uri="{BB962C8B-B14F-4D97-AF65-F5344CB8AC3E}">
        <p14:creationId xmlns:p14="http://schemas.microsoft.com/office/powerpoint/2010/main" val="5434977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C09397C-ECFC-8B02-65C6-2A2C4EC4F385}"/>
              </a:ext>
            </a:extLst>
          </p:cNvPr>
          <p:cNvSpPr/>
          <p:nvPr/>
        </p:nvSpPr>
        <p:spPr>
          <a:xfrm>
            <a:off x="0" y="950976"/>
            <a:ext cx="1877568" cy="5907024"/>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BCCC93-7BB5-1D51-79C6-02073A5EC805}"/>
              </a:ext>
            </a:extLst>
          </p:cNvPr>
          <p:cNvSpPr/>
          <p:nvPr/>
        </p:nvSpPr>
        <p:spPr>
          <a:xfrm>
            <a:off x="0" y="0"/>
            <a:ext cx="7022592" cy="95097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latin typeface="Times New Roman" panose="02020603050405020304" pitchFamily="18" charset="0"/>
                <a:cs typeface="Times New Roman" panose="02020603050405020304" pitchFamily="18" charset="0"/>
              </a:rPr>
              <a:t>Liem Duong Media</a:t>
            </a:r>
          </a:p>
        </p:txBody>
      </p:sp>
      <p:sp>
        <p:nvSpPr>
          <p:cNvPr id="7" name="Rectangle 6">
            <a:extLst>
              <a:ext uri="{FF2B5EF4-FFF2-40B4-BE49-F238E27FC236}">
                <a16:creationId xmlns:a16="http://schemas.microsoft.com/office/drawing/2014/main" id="{F8EE0515-DCDC-E94A-1587-459287383F42}"/>
              </a:ext>
            </a:extLst>
          </p:cNvPr>
          <p:cNvSpPr/>
          <p:nvPr/>
        </p:nvSpPr>
        <p:spPr>
          <a:xfrm>
            <a:off x="7022592" y="0"/>
            <a:ext cx="5169408" cy="95097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Search: ___________________________________</a:t>
            </a:r>
          </a:p>
        </p:txBody>
      </p:sp>
      <p:sp>
        <p:nvSpPr>
          <p:cNvPr id="9" name="TextBox 8">
            <a:extLst>
              <a:ext uri="{FF2B5EF4-FFF2-40B4-BE49-F238E27FC236}">
                <a16:creationId xmlns:a16="http://schemas.microsoft.com/office/drawing/2014/main" id="{40D746F5-DFED-FDCD-A5A5-4C407BBC856A}"/>
              </a:ext>
            </a:extLst>
          </p:cNvPr>
          <p:cNvSpPr txBox="1"/>
          <p:nvPr/>
        </p:nvSpPr>
        <p:spPr>
          <a:xfrm>
            <a:off x="97536" y="1109472"/>
            <a:ext cx="178003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Navigation</a:t>
            </a:r>
          </a:p>
        </p:txBody>
      </p:sp>
      <p:sp>
        <p:nvSpPr>
          <p:cNvPr id="10" name="TextBox 9">
            <a:extLst>
              <a:ext uri="{FF2B5EF4-FFF2-40B4-BE49-F238E27FC236}">
                <a16:creationId xmlns:a16="http://schemas.microsoft.com/office/drawing/2014/main" id="{04F9FA8E-4D1B-EAFF-D251-2D7D54502A20}"/>
              </a:ext>
            </a:extLst>
          </p:cNvPr>
          <p:cNvSpPr txBox="1"/>
          <p:nvPr/>
        </p:nvSpPr>
        <p:spPr>
          <a:xfrm>
            <a:off x="97536" y="1637300"/>
            <a:ext cx="1560576" cy="3693319"/>
          </a:xfrm>
          <a:prstGeom prst="rect">
            <a:avLst/>
          </a:prstGeom>
          <a:solidFill>
            <a:schemeClr val="bg1">
              <a:lumMod val="65000"/>
            </a:schemeClr>
          </a:solidFill>
        </p:spPr>
        <p:txBody>
          <a:bodyPr wrap="square" rtlCol="0">
            <a:spAutoFit/>
          </a:bodyPr>
          <a:lstStyle/>
          <a:p>
            <a:r>
              <a:rPr lang="en-US" dirty="0">
                <a:latin typeface="Times New Roman" panose="02020603050405020304" pitchFamily="18" charset="0"/>
                <a:cs typeface="Times New Roman" panose="02020603050405020304" pitchFamily="18" charset="0"/>
              </a:rPr>
              <a:t>Home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Professional</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Personal</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About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Contact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Shop</a:t>
            </a:r>
          </a:p>
          <a:p>
            <a:endParaRPr lang="en-US" dirty="0">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FAQ</a:t>
            </a:r>
          </a:p>
        </p:txBody>
      </p:sp>
      <p:sp>
        <p:nvSpPr>
          <p:cNvPr id="12" name="Rectangle 11">
            <a:extLst>
              <a:ext uri="{FF2B5EF4-FFF2-40B4-BE49-F238E27FC236}">
                <a16:creationId xmlns:a16="http://schemas.microsoft.com/office/drawing/2014/main" id="{CF3463A4-EF20-4D0A-905B-081FA0E7ABE7}"/>
              </a:ext>
            </a:extLst>
          </p:cNvPr>
          <p:cNvSpPr/>
          <p:nvPr/>
        </p:nvSpPr>
        <p:spPr>
          <a:xfrm>
            <a:off x="0" y="17401"/>
            <a:ext cx="2389632" cy="18503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Liem Duong Media &gt; About</a:t>
            </a:r>
          </a:p>
        </p:txBody>
      </p:sp>
      <p:sp>
        <p:nvSpPr>
          <p:cNvPr id="2" name="TextBox 1">
            <a:extLst>
              <a:ext uri="{FF2B5EF4-FFF2-40B4-BE49-F238E27FC236}">
                <a16:creationId xmlns:a16="http://schemas.microsoft.com/office/drawing/2014/main" id="{5D441AE4-8959-8D60-4B83-65893F3EB1F6}"/>
              </a:ext>
            </a:extLst>
          </p:cNvPr>
          <p:cNvSpPr txBox="1"/>
          <p:nvPr/>
        </p:nvSpPr>
        <p:spPr>
          <a:xfrm>
            <a:off x="2011680" y="6488668"/>
            <a:ext cx="10070592" cy="369332"/>
          </a:xfrm>
          <a:prstGeom prst="rect">
            <a:avLst/>
          </a:prstGeom>
          <a:noFill/>
        </p:spPr>
        <p:txBody>
          <a:bodyPr wrap="square" rtlCol="0">
            <a:spAutoFit/>
          </a:bodyPr>
          <a:lstStyle/>
          <a:p>
            <a:pPr algn="ctr"/>
            <a:r>
              <a:rPr lang="en-US" b="0" dirty="0">
                <a:solidFill>
                  <a:srgbClr val="D4D4D4"/>
                </a:solidFill>
                <a:effectLst/>
                <a:latin typeface="Times New Roman" panose="02020603050405020304" pitchFamily="18" charset="0"/>
                <a:cs typeface="Times New Roman" panose="02020603050405020304" pitchFamily="18" charset="0"/>
              </a:rPr>
              <a:t>Property of Liem Duong LLC, Copyright ⓒ est. 2020</a:t>
            </a:r>
          </a:p>
        </p:txBody>
      </p:sp>
      <p:sp>
        <p:nvSpPr>
          <p:cNvPr id="3" name="TextBox 2">
            <a:extLst>
              <a:ext uri="{FF2B5EF4-FFF2-40B4-BE49-F238E27FC236}">
                <a16:creationId xmlns:a16="http://schemas.microsoft.com/office/drawing/2014/main" id="{B15E3215-C298-7322-68D8-1B9F62F27956}"/>
              </a:ext>
            </a:extLst>
          </p:cNvPr>
          <p:cNvSpPr txBox="1"/>
          <p:nvPr/>
        </p:nvSpPr>
        <p:spPr>
          <a:xfrm>
            <a:off x="2048256" y="1109472"/>
            <a:ext cx="9887712" cy="3200876"/>
          </a:xfrm>
          <a:prstGeom prst="rect">
            <a:avLst/>
          </a:prstGeom>
          <a:noFill/>
        </p:spPr>
        <p:txBody>
          <a:bodyPr wrap="square" rtlCol="0">
            <a:spAutoFit/>
          </a:bodyPr>
          <a:lstStyle/>
          <a:p>
            <a:r>
              <a:rPr lang="en-US" b="0" dirty="0">
                <a:effectLst/>
                <a:latin typeface="Times New Roman" panose="02020603050405020304" pitchFamily="18" charset="0"/>
                <a:cs typeface="Times New Roman" panose="02020603050405020304" pitchFamily="18" charset="0"/>
              </a:rPr>
              <a:t>        </a:t>
            </a:r>
            <a:r>
              <a:rPr lang="en-US" sz="2000" dirty="0">
                <a:latin typeface="Times New Roman" panose="02020603050405020304" pitchFamily="18" charset="0"/>
                <a:cs typeface="Times New Roman" panose="02020603050405020304" pitchFamily="18" charset="0"/>
              </a:rPr>
              <a:t>Frequently Asked Questions</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What type of work do you provide, what do you do, </a:t>
            </a:r>
            <a:r>
              <a:rPr lang="en-US" sz="1600" b="1" dirty="0" err="1">
                <a:latin typeface="Times New Roman" panose="02020603050405020304" pitchFamily="18" charset="0"/>
                <a:cs typeface="Times New Roman" panose="02020603050405020304" pitchFamily="18" charset="0"/>
              </a:rPr>
              <a:t>etc</a:t>
            </a:r>
            <a:r>
              <a:rPr lang="en-US" sz="1600" b="1" dirty="0">
                <a:latin typeface="Times New Roman" panose="02020603050405020304" pitchFamily="18" charset="0"/>
                <a:cs typeface="Times New Roman" panose="02020603050405020304" pitchFamily="18" charset="0"/>
              </a:rPr>
              <a:t>…</a:t>
            </a:r>
          </a:p>
          <a:p>
            <a:r>
              <a:rPr lang="en-US" sz="1600" dirty="0">
                <a:latin typeface="Times New Roman" panose="02020603050405020304" pitchFamily="18" charset="0"/>
                <a:cs typeface="Times New Roman" panose="02020603050405020304" pitchFamily="18" charset="0"/>
              </a:rPr>
              <a:t>	I am a photographer and branching out into videography</a:t>
            </a:r>
          </a:p>
          <a:p>
            <a:endParaRPr lang="en-US" sz="1600" dirty="0">
              <a:latin typeface="Times New Roman" panose="02020603050405020304" pitchFamily="18" charset="0"/>
              <a:cs typeface="Times New Roman" panose="02020603050405020304" pitchFamily="18" charset="0"/>
            </a:endParaRPr>
          </a:p>
          <a:p>
            <a:r>
              <a:rPr lang="en-US" sz="1600" b="1" dirty="0">
                <a:latin typeface="Times New Roman" panose="02020603050405020304" pitchFamily="18" charset="0"/>
                <a:cs typeface="Times New Roman" panose="02020603050405020304" pitchFamily="18" charset="0"/>
              </a:rPr>
              <a:t>What camera and equipment do you use?</a:t>
            </a:r>
          </a:p>
          <a:p>
            <a:r>
              <a:rPr lang="en-US" sz="1600" dirty="0">
                <a:latin typeface="Times New Roman" panose="02020603050405020304" pitchFamily="18" charset="0"/>
                <a:cs typeface="Times New Roman" panose="02020603050405020304" pitchFamily="18" charset="0"/>
              </a:rPr>
              <a:t>	I use the </a:t>
            </a:r>
            <a:r>
              <a:rPr lang="en-US" sz="1600" dirty="0" err="1">
                <a:latin typeface="Times New Roman" panose="02020603050405020304" pitchFamily="18" charset="0"/>
                <a:cs typeface="Times New Roman" panose="02020603050405020304" pitchFamily="18" charset="0"/>
              </a:rPr>
              <a:t>honda</a:t>
            </a:r>
            <a:r>
              <a:rPr lang="en-US" sz="1600" dirty="0">
                <a:latin typeface="Times New Roman" panose="02020603050405020304" pitchFamily="18" charset="0"/>
                <a:cs typeface="Times New Roman" panose="02020603050405020304" pitchFamily="18" charset="0"/>
              </a:rPr>
              <a:t> civic 9000</a:t>
            </a:r>
          </a:p>
          <a:p>
            <a:endParaRPr lang="en-US" sz="1600" dirty="0">
              <a:latin typeface="Times New Roman" panose="02020603050405020304" pitchFamily="18" charset="0"/>
              <a:cs typeface="Times New Roman" panose="02020603050405020304" pitchFamily="18" charset="0"/>
            </a:endParaRPr>
          </a:p>
          <a:p>
            <a:r>
              <a:rPr lang="en-US" sz="1600" dirty="0" err="1">
                <a:latin typeface="Times New Roman" panose="02020603050405020304" pitchFamily="18" charset="0"/>
                <a:cs typeface="Times New Roman" panose="02020603050405020304" pitchFamily="18" charset="0"/>
              </a:rPr>
              <a:t>Etc</a:t>
            </a:r>
            <a:r>
              <a:rPr lang="en-US" sz="1600" dirty="0">
                <a:latin typeface="Times New Roman" panose="02020603050405020304" pitchFamily="18" charset="0"/>
                <a:cs typeface="Times New Roman" panose="02020603050405020304" pitchFamily="18" charset="0"/>
              </a:rPr>
              <a:t>…</a:t>
            </a:r>
          </a:p>
          <a:p>
            <a:r>
              <a:rPr lang="en-US" sz="1600" b="0" dirty="0">
                <a:effectLst/>
                <a:latin typeface="Times New Roman" panose="02020603050405020304" pitchFamily="18" charset="0"/>
                <a:cs typeface="Times New Roman" panose="02020603050405020304" pitchFamily="18" charset="0"/>
              </a:rPr>
              <a:t>               </a:t>
            </a: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5824140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C09397C-ECFC-8B02-65C6-2A2C4EC4F385}"/>
              </a:ext>
            </a:extLst>
          </p:cNvPr>
          <p:cNvSpPr/>
          <p:nvPr/>
        </p:nvSpPr>
        <p:spPr>
          <a:xfrm>
            <a:off x="0" y="950976"/>
            <a:ext cx="1877568" cy="5907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5" name="Rectangle 4">
            <a:extLst>
              <a:ext uri="{FF2B5EF4-FFF2-40B4-BE49-F238E27FC236}">
                <a16:creationId xmlns:a16="http://schemas.microsoft.com/office/drawing/2014/main" id="{5BD92D55-AE54-9976-FF8A-0851D584B4A3}"/>
              </a:ext>
            </a:extLst>
          </p:cNvPr>
          <p:cNvSpPr/>
          <p:nvPr/>
        </p:nvSpPr>
        <p:spPr>
          <a:xfrm>
            <a:off x="1877568" y="950976"/>
            <a:ext cx="10314432" cy="5907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0" dirty="0">
                <a:solidFill>
                  <a:srgbClr val="D4D4D4"/>
                </a:solidFill>
                <a:effectLst/>
                <a:latin typeface="Consolas" panose="020B0609020204030204" pitchFamily="49" charset="0"/>
              </a:rPr>
              <a:t>Property of Liem Duong LLC, Copyright ⓒ est. 2020</a:t>
            </a:r>
          </a:p>
          <a:p>
            <a:pPr algn="ctr"/>
            <a:endParaRPr lang="en-US" dirty="0"/>
          </a:p>
        </p:txBody>
      </p:sp>
      <p:sp>
        <p:nvSpPr>
          <p:cNvPr id="6" name="Rectangle 5">
            <a:extLst>
              <a:ext uri="{FF2B5EF4-FFF2-40B4-BE49-F238E27FC236}">
                <a16:creationId xmlns:a16="http://schemas.microsoft.com/office/drawing/2014/main" id="{88BCCC93-7BB5-1D51-79C6-02073A5EC805}"/>
              </a:ext>
            </a:extLst>
          </p:cNvPr>
          <p:cNvSpPr/>
          <p:nvPr/>
        </p:nvSpPr>
        <p:spPr>
          <a:xfrm>
            <a:off x="0" y="0"/>
            <a:ext cx="7022592" cy="9509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Liem Duong Media</a:t>
            </a:r>
          </a:p>
        </p:txBody>
      </p:sp>
      <p:sp>
        <p:nvSpPr>
          <p:cNvPr id="7" name="Rectangle 6">
            <a:extLst>
              <a:ext uri="{FF2B5EF4-FFF2-40B4-BE49-F238E27FC236}">
                <a16:creationId xmlns:a16="http://schemas.microsoft.com/office/drawing/2014/main" id="{F8EE0515-DCDC-E94A-1587-459287383F42}"/>
              </a:ext>
            </a:extLst>
          </p:cNvPr>
          <p:cNvSpPr/>
          <p:nvPr/>
        </p:nvSpPr>
        <p:spPr>
          <a:xfrm>
            <a:off x="7022592" y="0"/>
            <a:ext cx="5169408" cy="9509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Search bar</a:t>
            </a:r>
          </a:p>
        </p:txBody>
      </p:sp>
      <p:sp>
        <p:nvSpPr>
          <p:cNvPr id="8" name="TextBox 7">
            <a:extLst>
              <a:ext uri="{FF2B5EF4-FFF2-40B4-BE49-F238E27FC236}">
                <a16:creationId xmlns:a16="http://schemas.microsoft.com/office/drawing/2014/main" id="{1A981AA8-3B31-57E5-E499-0CEE38277D6F}"/>
              </a:ext>
            </a:extLst>
          </p:cNvPr>
          <p:cNvSpPr txBox="1"/>
          <p:nvPr/>
        </p:nvSpPr>
        <p:spPr>
          <a:xfrm>
            <a:off x="2048256" y="1109472"/>
            <a:ext cx="2279904" cy="369332"/>
          </a:xfrm>
          <a:prstGeom prst="rect">
            <a:avLst/>
          </a:prstGeom>
          <a:noFill/>
        </p:spPr>
        <p:txBody>
          <a:bodyPr wrap="square" rtlCol="0">
            <a:spAutoFit/>
          </a:bodyPr>
          <a:lstStyle/>
          <a:p>
            <a:r>
              <a:rPr lang="en-US" dirty="0"/>
              <a:t>Content of home page</a:t>
            </a:r>
          </a:p>
        </p:txBody>
      </p:sp>
      <p:sp>
        <p:nvSpPr>
          <p:cNvPr id="9" name="TextBox 8">
            <a:extLst>
              <a:ext uri="{FF2B5EF4-FFF2-40B4-BE49-F238E27FC236}">
                <a16:creationId xmlns:a16="http://schemas.microsoft.com/office/drawing/2014/main" id="{40D746F5-DFED-FDCD-A5A5-4C407BBC856A}"/>
              </a:ext>
            </a:extLst>
          </p:cNvPr>
          <p:cNvSpPr txBox="1"/>
          <p:nvPr/>
        </p:nvSpPr>
        <p:spPr>
          <a:xfrm>
            <a:off x="97536" y="1109472"/>
            <a:ext cx="1780032" cy="369332"/>
          </a:xfrm>
          <a:prstGeom prst="rect">
            <a:avLst/>
          </a:prstGeom>
          <a:noFill/>
        </p:spPr>
        <p:txBody>
          <a:bodyPr wrap="square" rtlCol="0">
            <a:spAutoFit/>
          </a:bodyPr>
          <a:lstStyle/>
          <a:p>
            <a:r>
              <a:rPr lang="en-US" dirty="0"/>
              <a:t>Navigation</a:t>
            </a:r>
          </a:p>
        </p:txBody>
      </p:sp>
      <p:sp>
        <p:nvSpPr>
          <p:cNvPr id="10" name="TextBox 9">
            <a:extLst>
              <a:ext uri="{FF2B5EF4-FFF2-40B4-BE49-F238E27FC236}">
                <a16:creationId xmlns:a16="http://schemas.microsoft.com/office/drawing/2014/main" id="{04F9FA8E-4D1B-EAFF-D251-2D7D54502A20}"/>
              </a:ext>
            </a:extLst>
          </p:cNvPr>
          <p:cNvSpPr txBox="1"/>
          <p:nvPr/>
        </p:nvSpPr>
        <p:spPr>
          <a:xfrm>
            <a:off x="97536" y="1637300"/>
            <a:ext cx="1560576" cy="3693319"/>
          </a:xfrm>
          <a:prstGeom prst="rect">
            <a:avLst/>
          </a:prstGeom>
          <a:noFill/>
        </p:spPr>
        <p:txBody>
          <a:bodyPr wrap="square" rtlCol="0">
            <a:spAutoFit/>
          </a:bodyPr>
          <a:lstStyle/>
          <a:p>
            <a:r>
              <a:rPr lang="en-US" dirty="0">
                <a:highlight>
                  <a:srgbClr val="FFFF00"/>
                </a:highlight>
              </a:rPr>
              <a:t>Home</a:t>
            </a:r>
          </a:p>
          <a:p>
            <a:endParaRPr lang="en-US" dirty="0"/>
          </a:p>
          <a:p>
            <a:r>
              <a:rPr lang="en-US" dirty="0"/>
              <a:t>Professional</a:t>
            </a:r>
          </a:p>
          <a:p>
            <a:endParaRPr lang="en-US" dirty="0"/>
          </a:p>
          <a:p>
            <a:r>
              <a:rPr lang="en-US" dirty="0"/>
              <a:t>Personal</a:t>
            </a:r>
          </a:p>
          <a:p>
            <a:endParaRPr lang="en-US" dirty="0"/>
          </a:p>
          <a:p>
            <a:r>
              <a:rPr lang="en-US" dirty="0"/>
              <a:t>About</a:t>
            </a:r>
          </a:p>
          <a:p>
            <a:endParaRPr lang="en-US" dirty="0"/>
          </a:p>
          <a:p>
            <a:r>
              <a:rPr lang="en-US" dirty="0"/>
              <a:t>Contact</a:t>
            </a:r>
          </a:p>
          <a:p>
            <a:endParaRPr lang="en-US" dirty="0"/>
          </a:p>
          <a:p>
            <a:r>
              <a:rPr lang="en-US" dirty="0"/>
              <a:t>Shop</a:t>
            </a:r>
          </a:p>
          <a:p>
            <a:endParaRPr lang="en-US" dirty="0"/>
          </a:p>
          <a:p>
            <a:r>
              <a:rPr lang="en-US" dirty="0"/>
              <a:t>FAQ</a:t>
            </a:r>
          </a:p>
        </p:txBody>
      </p:sp>
      <p:sp>
        <p:nvSpPr>
          <p:cNvPr id="11" name="TextBox 10">
            <a:extLst>
              <a:ext uri="{FF2B5EF4-FFF2-40B4-BE49-F238E27FC236}">
                <a16:creationId xmlns:a16="http://schemas.microsoft.com/office/drawing/2014/main" id="{C7F628B2-A832-0ED5-8185-488FB9639C92}"/>
              </a:ext>
            </a:extLst>
          </p:cNvPr>
          <p:cNvSpPr txBox="1"/>
          <p:nvPr/>
        </p:nvSpPr>
        <p:spPr>
          <a:xfrm>
            <a:off x="2011680" y="1804416"/>
            <a:ext cx="9973056" cy="369332"/>
          </a:xfrm>
          <a:prstGeom prst="rect">
            <a:avLst/>
          </a:prstGeom>
          <a:noFill/>
        </p:spPr>
        <p:txBody>
          <a:bodyPr wrap="square" rtlCol="0">
            <a:spAutoFit/>
          </a:bodyPr>
          <a:lstStyle/>
          <a:p>
            <a:r>
              <a:rPr lang="en-US" dirty="0"/>
              <a:t>*insert home page image that rotates through a set list of certain photos*</a:t>
            </a:r>
          </a:p>
        </p:txBody>
      </p:sp>
      <p:sp>
        <p:nvSpPr>
          <p:cNvPr id="12" name="Rectangle 11">
            <a:extLst>
              <a:ext uri="{FF2B5EF4-FFF2-40B4-BE49-F238E27FC236}">
                <a16:creationId xmlns:a16="http://schemas.microsoft.com/office/drawing/2014/main" id="{CF3463A4-EF20-4D0A-905B-081FA0E7ABE7}"/>
              </a:ext>
            </a:extLst>
          </p:cNvPr>
          <p:cNvSpPr/>
          <p:nvPr/>
        </p:nvSpPr>
        <p:spPr>
          <a:xfrm>
            <a:off x="0" y="601718"/>
            <a:ext cx="2950464" cy="3413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Liem Duong Media &gt; Home</a:t>
            </a:r>
          </a:p>
        </p:txBody>
      </p:sp>
      <p:sp>
        <p:nvSpPr>
          <p:cNvPr id="13" name="Rectangle 12">
            <a:extLst>
              <a:ext uri="{FF2B5EF4-FFF2-40B4-BE49-F238E27FC236}">
                <a16:creationId xmlns:a16="http://schemas.microsoft.com/office/drawing/2014/main" id="{ECDC5AD3-7DDA-9EFD-8129-17F179A6C4F6}"/>
              </a:ext>
            </a:extLst>
          </p:cNvPr>
          <p:cNvSpPr/>
          <p:nvPr/>
        </p:nvSpPr>
        <p:spPr>
          <a:xfrm>
            <a:off x="2395728" y="2631317"/>
            <a:ext cx="9278112" cy="376911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b="0" dirty="0">
                <a:solidFill>
                  <a:srgbClr val="D4D4D4"/>
                </a:solidFill>
                <a:effectLst/>
                <a:latin typeface="Consolas" panose="020B0609020204030204" pitchFamily="49" charset="0"/>
              </a:rPr>
              <a:t>Property of Liem Duong LLC, Copyright ⓒ est. 2020</a:t>
            </a:r>
          </a:p>
          <a:p>
            <a:pPr algn="ctr"/>
            <a:endParaRPr lang="en-US" dirty="0"/>
          </a:p>
        </p:txBody>
      </p:sp>
      <p:cxnSp>
        <p:nvCxnSpPr>
          <p:cNvPr id="15" name="Straight Connector 14">
            <a:extLst>
              <a:ext uri="{FF2B5EF4-FFF2-40B4-BE49-F238E27FC236}">
                <a16:creationId xmlns:a16="http://schemas.microsoft.com/office/drawing/2014/main" id="{96266104-4935-5A32-4F95-CD03EADE867B}"/>
              </a:ext>
            </a:extLst>
          </p:cNvPr>
          <p:cNvCxnSpPr>
            <a:cxnSpLocks/>
          </p:cNvCxnSpPr>
          <p:nvPr/>
        </p:nvCxnSpPr>
        <p:spPr>
          <a:xfrm>
            <a:off x="2395728" y="2631317"/>
            <a:ext cx="9278112" cy="3769114"/>
          </a:xfrm>
          <a:prstGeom prst="line">
            <a:avLst/>
          </a:prstGeom>
        </p:spPr>
        <p:style>
          <a:lnRef idx="1">
            <a:schemeClr val="dk1"/>
          </a:lnRef>
          <a:fillRef idx="0">
            <a:schemeClr val="dk1"/>
          </a:fillRef>
          <a:effectRef idx="0">
            <a:schemeClr val="dk1"/>
          </a:effectRef>
          <a:fontRef idx="minor">
            <a:schemeClr val="tx1"/>
          </a:fontRef>
        </p:style>
      </p:cxnSp>
      <p:cxnSp>
        <p:nvCxnSpPr>
          <p:cNvPr id="18" name="Straight Connector 17">
            <a:extLst>
              <a:ext uri="{FF2B5EF4-FFF2-40B4-BE49-F238E27FC236}">
                <a16:creationId xmlns:a16="http://schemas.microsoft.com/office/drawing/2014/main" id="{D938571E-C8DD-5DD2-B18C-CD6650CB2349}"/>
              </a:ext>
            </a:extLst>
          </p:cNvPr>
          <p:cNvCxnSpPr>
            <a:cxnSpLocks/>
          </p:cNvCxnSpPr>
          <p:nvPr/>
        </p:nvCxnSpPr>
        <p:spPr>
          <a:xfrm flipV="1">
            <a:off x="2395728" y="2631317"/>
            <a:ext cx="9278112" cy="3769114"/>
          </a:xfrm>
          <a:prstGeom prst="line">
            <a:avLst/>
          </a:prstGeom>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350812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2F9D540B-04EF-A6F8-D3DE-36BBC58C4056}"/>
              </a:ext>
            </a:extLst>
          </p:cNvPr>
          <p:cNvSpPr/>
          <p:nvPr/>
        </p:nvSpPr>
        <p:spPr>
          <a:xfrm>
            <a:off x="7022592" y="0"/>
            <a:ext cx="5169408" cy="9509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Search bar</a:t>
            </a:r>
          </a:p>
        </p:txBody>
      </p:sp>
      <p:sp>
        <p:nvSpPr>
          <p:cNvPr id="6" name="Rectangle 5">
            <a:extLst>
              <a:ext uri="{FF2B5EF4-FFF2-40B4-BE49-F238E27FC236}">
                <a16:creationId xmlns:a16="http://schemas.microsoft.com/office/drawing/2014/main" id="{132C2BCF-0361-A3D2-7907-FAA6D2A68816}"/>
              </a:ext>
            </a:extLst>
          </p:cNvPr>
          <p:cNvSpPr/>
          <p:nvPr/>
        </p:nvSpPr>
        <p:spPr>
          <a:xfrm>
            <a:off x="1877568" y="950976"/>
            <a:ext cx="10314432" cy="5907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7" name="Rectangle 6">
            <a:extLst>
              <a:ext uri="{FF2B5EF4-FFF2-40B4-BE49-F238E27FC236}">
                <a16:creationId xmlns:a16="http://schemas.microsoft.com/office/drawing/2014/main" id="{757317F2-8145-3BD1-1622-CA64BAC872AC}"/>
              </a:ext>
            </a:extLst>
          </p:cNvPr>
          <p:cNvSpPr/>
          <p:nvPr/>
        </p:nvSpPr>
        <p:spPr>
          <a:xfrm>
            <a:off x="0" y="0"/>
            <a:ext cx="7022592" cy="9509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Liem Duong Media</a:t>
            </a:r>
          </a:p>
        </p:txBody>
      </p:sp>
      <p:sp>
        <p:nvSpPr>
          <p:cNvPr id="8" name="Rectangle 7">
            <a:extLst>
              <a:ext uri="{FF2B5EF4-FFF2-40B4-BE49-F238E27FC236}">
                <a16:creationId xmlns:a16="http://schemas.microsoft.com/office/drawing/2014/main" id="{94ADEFC7-284B-EA83-A2B8-984900C200BB}"/>
              </a:ext>
            </a:extLst>
          </p:cNvPr>
          <p:cNvSpPr/>
          <p:nvPr/>
        </p:nvSpPr>
        <p:spPr>
          <a:xfrm>
            <a:off x="0" y="950976"/>
            <a:ext cx="1877568" cy="5907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9" name="TextBox 8">
            <a:extLst>
              <a:ext uri="{FF2B5EF4-FFF2-40B4-BE49-F238E27FC236}">
                <a16:creationId xmlns:a16="http://schemas.microsoft.com/office/drawing/2014/main" id="{C5989CEA-2800-03D7-CD36-33FF8A113ADA}"/>
              </a:ext>
            </a:extLst>
          </p:cNvPr>
          <p:cNvSpPr txBox="1"/>
          <p:nvPr/>
        </p:nvSpPr>
        <p:spPr>
          <a:xfrm>
            <a:off x="97536" y="1109472"/>
            <a:ext cx="1780032" cy="369332"/>
          </a:xfrm>
          <a:prstGeom prst="rect">
            <a:avLst/>
          </a:prstGeom>
          <a:noFill/>
        </p:spPr>
        <p:txBody>
          <a:bodyPr wrap="square" rtlCol="0">
            <a:spAutoFit/>
          </a:bodyPr>
          <a:lstStyle/>
          <a:p>
            <a:r>
              <a:rPr lang="en-US" dirty="0"/>
              <a:t>Navigation</a:t>
            </a:r>
          </a:p>
        </p:txBody>
      </p:sp>
      <p:sp>
        <p:nvSpPr>
          <p:cNvPr id="10" name="TextBox 9">
            <a:extLst>
              <a:ext uri="{FF2B5EF4-FFF2-40B4-BE49-F238E27FC236}">
                <a16:creationId xmlns:a16="http://schemas.microsoft.com/office/drawing/2014/main" id="{EDD3A99E-2249-A107-3D08-777EA4E30C2B}"/>
              </a:ext>
            </a:extLst>
          </p:cNvPr>
          <p:cNvSpPr txBox="1"/>
          <p:nvPr/>
        </p:nvSpPr>
        <p:spPr>
          <a:xfrm>
            <a:off x="97536" y="1637300"/>
            <a:ext cx="1560576" cy="3693319"/>
          </a:xfrm>
          <a:prstGeom prst="rect">
            <a:avLst/>
          </a:prstGeom>
          <a:noFill/>
        </p:spPr>
        <p:txBody>
          <a:bodyPr wrap="square" rtlCol="0">
            <a:spAutoFit/>
          </a:bodyPr>
          <a:lstStyle/>
          <a:p>
            <a:r>
              <a:rPr lang="en-US" dirty="0"/>
              <a:t>Home</a:t>
            </a:r>
          </a:p>
          <a:p>
            <a:endParaRPr lang="en-US" dirty="0"/>
          </a:p>
          <a:p>
            <a:r>
              <a:rPr lang="en-US" dirty="0"/>
              <a:t>Professional</a:t>
            </a:r>
          </a:p>
          <a:p>
            <a:endParaRPr lang="en-US" dirty="0"/>
          </a:p>
          <a:p>
            <a:r>
              <a:rPr lang="en-US" dirty="0"/>
              <a:t>Personal</a:t>
            </a:r>
          </a:p>
          <a:p>
            <a:endParaRPr lang="en-US" dirty="0"/>
          </a:p>
          <a:p>
            <a:r>
              <a:rPr lang="en-US" dirty="0">
                <a:highlight>
                  <a:srgbClr val="FFFF00"/>
                </a:highlight>
              </a:rPr>
              <a:t>About</a:t>
            </a:r>
          </a:p>
          <a:p>
            <a:endParaRPr lang="en-US" dirty="0"/>
          </a:p>
          <a:p>
            <a:r>
              <a:rPr lang="en-US" dirty="0"/>
              <a:t>Contact</a:t>
            </a:r>
          </a:p>
          <a:p>
            <a:endParaRPr lang="en-US" dirty="0"/>
          </a:p>
          <a:p>
            <a:r>
              <a:rPr lang="en-US" dirty="0"/>
              <a:t>Shop</a:t>
            </a:r>
          </a:p>
          <a:p>
            <a:endParaRPr lang="en-US" dirty="0"/>
          </a:p>
          <a:p>
            <a:r>
              <a:rPr lang="en-US" dirty="0"/>
              <a:t>FAQ</a:t>
            </a:r>
          </a:p>
        </p:txBody>
      </p:sp>
      <p:sp>
        <p:nvSpPr>
          <p:cNvPr id="11" name="TextBox 10">
            <a:extLst>
              <a:ext uri="{FF2B5EF4-FFF2-40B4-BE49-F238E27FC236}">
                <a16:creationId xmlns:a16="http://schemas.microsoft.com/office/drawing/2014/main" id="{35045395-4105-B1E5-FCB5-643EEB7BC27E}"/>
              </a:ext>
            </a:extLst>
          </p:cNvPr>
          <p:cNvSpPr txBox="1"/>
          <p:nvPr/>
        </p:nvSpPr>
        <p:spPr>
          <a:xfrm>
            <a:off x="2048256" y="1109472"/>
            <a:ext cx="9887712" cy="5355312"/>
          </a:xfrm>
          <a:prstGeom prst="rect">
            <a:avLst/>
          </a:prstGeom>
          <a:noFill/>
        </p:spPr>
        <p:txBody>
          <a:bodyPr wrap="square" rtlCol="0">
            <a:spAutoFit/>
          </a:bodyPr>
          <a:lstStyle/>
          <a:p>
            <a:r>
              <a:rPr lang="en-US" b="0" dirty="0">
                <a:solidFill>
                  <a:srgbClr val="D4D4D4"/>
                </a:solidFill>
                <a:effectLst/>
                <a:latin typeface="Consolas" panose="020B0609020204030204" pitchFamily="49" charset="0"/>
              </a:rPr>
              <a:t>Liem Duong</a:t>
            </a:r>
          </a:p>
          <a:p>
            <a:r>
              <a:rPr lang="en-US" b="0" dirty="0">
                <a:solidFill>
                  <a:srgbClr val="D4D4D4"/>
                </a:solidFill>
                <a:effectLst/>
                <a:latin typeface="Consolas" panose="020B0609020204030204" pitchFamily="49" charset="0"/>
              </a:rPr>
              <a:t>                        Currently studying Business Information Systems in the School of Business at Virginia Commonwealth University</a:t>
            </a:r>
          </a:p>
          <a:p>
            <a:r>
              <a:rPr lang="en-US" b="0" dirty="0">
                <a:solidFill>
                  <a:srgbClr val="D4D4D4"/>
                </a:solidFill>
                <a:effectLst/>
                <a:latin typeface="Consolas" panose="020B0609020204030204" pitchFamily="49" charset="0"/>
              </a:rPr>
              <a:t>                        </a:t>
            </a:r>
          </a:p>
          <a:p>
            <a:r>
              <a:rPr lang="en-US" b="0" dirty="0">
                <a:solidFill>
                  <a:srgbClr val="D4D4D4"/>
                </a:solidFill>
                <a:effectLst/>
                <a:latin typeface="Consolas" panose="020B0609020204030204" pitchFamily="49" charset="0"/>
              </a:rPr>
              <a:t>Hey, I’m Liem</a:t>
            </a:r>
          </a:p>
          <a:p>
            <a:r>
              <a:rPr lang="en-US" b="0" dirty="0">
                <a:solidFill>
                  <a:srgbClr val="D4D4D4"/>
                </a:solidFill>
                <a:effectLst/>
                <a:latin typeface="Consolas" panose="020B0609020204030204" pitchFamily="49" charset="0"/>
              </a:rPr>
              <a:t>                        I'm currently a student living in Richmond, Virginia. I have been photographing for about 8 years and </a:t>
            </a:r>
          </a:p>
          <a:p>
            <a:r>
              <a:rPr lang="en-US" b="0" dirty="0">
                <a:solidFill>
                  <a:srgbClr val="D4D4D4"/>
                </a:solidFill>
                <a:effectLst/>
                <a:latin typeface="Consolas" panose="020B0609020204030204" pitchFamily="49" charset="0"/>
              </a:rPr>
              <a:t>                        </a:t>
            </a:r>
            <a:r>
              <a:rPr lang="en-US" b="0" dirty="0" err="1">
                <a:solidFill>
                  <a:srgbClr val="D4D4D4"/>
                </a:solidFill>
                <a:effectLst/>
                <a:latin typeface="Consolas" panose="020B0609020204030204" pitchFamily="49" charset="0"/>
              </a:rPr>
              <a:t>videographing</a:t>
            </a:r>
            <a:r>
              <a:rPr lang="en-US" b="0" dirty="0">
                <a:solidFill>
                  <a:srgbClr val="D4D4D4"/>
                </a:solidFill>
                <a:effectLst/>
                <a:latin typeface="Consolas" panose="020B0609020204030204" pitchFamily="49" charset="0"/>
              </a:rPr>
              <a:t> for about 4. I’m well experienced in portrait and landscape photography and can curate short </a:t>
            </a:r>
          </a:p>
          <a:p>
            <a:r>
              <a:rPr lang="en-US" b="0" dirty="0">
                <a:solidFill>
                  <a:srgbClr val="D4D4D4"/>
                </a:solidFill>
                <a:effectLst/>
                <a:latin typeface="Consolas" panose="020B0609020204030204" pitchFamily="49" charset="0"/>
              </a:rPr>
              <a:t>                        video edits as well. I am well experienced in using Adobe Lightroom, Photoshop, and Premiere Pro. In </a:t>
            </a:r>
          </a:p>
          <a:p>
            <a:r>
              <a:rPr lang="en-US" b="0" dirty="0">
                <a:solidFill>
                  <a:srgbClr val="D4D4D4"/>
                </a:solidFill>
                <a:effectLst/>
                <a:latin typeface="Consolas" panose="020B0609020204030204" pitchFamily="49" charset="0"/>
              </a:rPr>
              <a:t>                        addition, I also plan on dabbling into film photography in the near future. I’m eager and always open to </a:t>
            </a:r>
          </a:p>
          <a:p>
            <a:r>
              <a:rPr lang="en-US" b="0" dirty="0">
                <a:solidFill>
                  <a:srgbClr val="D4D4D4"/>
                </a:solidFill>
                <a:effectLst/>
                <a:latin typeface="Consolas" panose="020B0609020204030204" pitchFamily="49" charset="0"/>
              </a:rPr>
              <a:t>                        shooting and exploring new ideas. My work is linked in the gallery tabs above. Though, If you would like </a:t>
            </a:r>
          </a:p>
          <a:p>
            <a:r>
              <a:rPr lang="en-US" b="0" dirty="0">
                <a:solidFill>
                  <a:srgbClr val="D4D4D4"/>
                </a:solidFill>
                <a:effectLst/>
                <a:latin typeface="Consolas" panose="020B0609020204030204" pitchFamily="49" charset="0"/>
              </a:rPr>
              <a:t>                        to follow my day to day work, follow my </a:t>
            </a:r>
            <a:r>
              <a:rPr lang="en-US" b="0" dirty="0" err="1">
                <a:solidFill>
                  <a:srgbClr val="D4D4D4"/>
                </a:solidFill>
                <a:effectLst/>
                <a:latin typeface="Consolas" panose="020B0609020204030204" pitchFamily="49" charset="0"/>
              </a:rPr>
              <a:t>instagram</a:t>
            </a:r>
            <a:r>
              <a:rPr lang="en-US" b="0" dirty="0">
                <a:solidFill>
                  <a:srgbClr val="D4D4D4"/>
                </a:solidFill>
                <a:effectLst/>
                <a:latin typeface="Consolas" panose="020B0609020204030204" pitchFamily="49" charset="0"/>
              </a:rPr>
              <a:t> at *Insert Instagram Handle* Thank you!</a:t>
            </a:r>
          </a:p>
          <a:p>
            <a:r>
              <a:rPr lang="en-US" b="0" dirty="0">
                <a:solidFill>
                  <a:srgbClr val="D4D4D4"/>
                </a:solidFill>
                <a:effectLst/>
                <a:latin typeface="Consolas" panose="020B0609020204030204" pitchFamily="49" charset="0"/>
              </a:rPr>
              <a:t>                        </a:t>
            </a:r>
          </a:p>
          <a:p>
            <a:endParaRPr lang="en-US" dirty="0"/>
          </a:p>
        </p:txBody>
      </p:sp>
      <p:sp>
        <p:nvSpPr>
          <p:cNvPr id="13" name="TextBox 12">
            <a:extLst>
              <a:ext uri="{FF2B5EF4-FFF2-40B4-BE49-F238E27FC236}">
                <a16:creationId xmlns:a16="http://schemas.microsoft.com/office/drawing/2014/main" id="{7F331BCC-7973-AC99-1678-0CC057212728}"/>
              </a:ext>
            </a:extLst>
          </p:cNvPr>
          <p:cNvSpPr txBox="1"/>
          <p:nvPr/>
        </p:nvSpPr>
        <p:spPr>
          <a:xfrm>
            <a:off x="3051048" y="3114979"/>
            <a:ext cx="6102096" cy="646331"/>
          </a:xfrm>
          <a:prstGeom prst="rect">
            <a:avLst/>
          </a:prstGeom>
          <a:noFill/>
        </p:spPr>
        <p:txBody>
          <a:bodyPr wrap="square">
            <a:spAutoFit/>
          </a:bodyPr>
          <a:lstStyle/>
          <a:p>
            <a:r>
              <a:rPr lang="en-US" b="0" dirty="0">
                <a:solidFill>
                  <a:srgbClr val="D4D4D4"/>
                </a:solidFill>
                <a:effectLst/>
                <a:latin typeface="Consolas" panose="020B0609020204030204" pitchFamily="49" charset="0"/>
              </a:rPr>
              <a:t>Property of Liem Duong LLC, Copyright ⓒ est. 2020</a:t>
            </a:r>
          </a:p>
        </p:txBody>
      </p:sp>
      <p:sp>
        <p:nvSpPr>
          <p:cNvPr id="14" name="Rectangle 13">
            <a:extLst>
              <a:ext uri="{FF2B5EF4-FFF2-40B4-BE49-F238E27FC236}">
                <a16:creationId xmlns:a16="http://schemas.microsoft.com/office/drawing/2014/main" id="{AD553D79-94FC-C31D-84FD-B691F7D2CE89}"/>
              </a:ext>
            </a:extLst>
          </p:cNvPr>
          <p:cNvSpPr/>
          <p:nvPr/>
        </p:nvSpPr>
        <p:spPr>
          <a:xfrm>
            <a:off x="0" y="601718"/>
            <a:ext cx="2950464" cy="3413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Liem Duong Media &gt; About</a:t>
            </a:r>
          </a:p>
        </p:txBody>
      </p:sp>
    </p:spTree>
    <p:extLst>
      <p:ext uri="{BB962C8B-B14F-4D97-AF65-F5344CB8AC3E}">
        <p14:creationId xmlns:p14="http://schemas.microsoft.com/office/powerpoint/2010/main" val="285778978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C09397C-ECFC-8B02-65C6-2A2C4EC4F385}"/>
              </a:ext>
            </a:extLst>
          </p:cNvPr>
          <p:cNvSpPr/>
          <p:nvPr/>
        </p:nvSpPr>
        <p:spPr>
          <a:xfrm>
            <a:off x="0" y="950976"/>
            <a:ext cx="1877568" cy="5907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5" name="Rectangle 4">
            <a:extLst>
              <a:ext uri="{FF2B5EF4-FFF2-40B4-BE49-F238E27FC236}">
                <a16:creationId xmlns:a16="http://schemas.microsoft.com/office/drawing/2014/main" id="{5BD92D55-AE54-9976-FF8A-0851D584B4A3}"/>
              </a:ext>
            </a:extLst>
          </p:cNvPr>
          <p:cNvSpPr/>
          <p:nvPr/>
        </p:nvSpPr>
        <p:spPr>
          <a:xfrm>
            <a:off x="1877568" y="950976"/>
            <a:ext cx="10314432" cy="5907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6" name="Rectangle 5">
            <a:extLst>
              <a:ext uri="{FF2B5EF4-FFF2-40B4-BE49-F238E27FC236}">
                <a16:creationId xmlns:a16="http://schemas.microsoft.com/office/drawing/2014/main" id="{88BCCC93-7BB5-1D51-79C6-02073A5EC805}"/>
              </a:ext>
            </a:extLst>
          </p:cNvPr>
          <p:cNvSpPr/>
          <p:nvPr/>
        </p:nvSpPr>
        <p:spPr>
          <a:xfrm>
            <a:off x="0" y="0"/>
            <a:ext cx="7022592" cy="9509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Liem Duong Media</a:t>
            </a:r>
          </a:p>
        </p:txBody>
      </p:sp>
      <p:sp>
        <p:nvSpPr>
          <p:cNvPr id="7" name="Rectangle 6">
            <a:extLst>
              <a:ext uri="{FF2B5EF4-FFF2-40B4-BE49-F238E27FC236}">
                <a16:creationId xmlns:a16="http://schemas.microsoft.com/office/drawing/2014/main" id="{F8EE0515-DCDC-E94A-1587-459287383F42}"/>
              </a:ext>
            </a:extLst>
          </p:cNvPr>
          <p:cNvSpPr/>
          <p:nvPr/>
        </p:nvSpPr>
        <p:spPr>
          <a:xfrm>
            <a:off x="7022592" y="0"/>
            <a:ext cx="5169408" cy="9509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Search bar</a:t>
            </a:r>
          </a:p>
        </p:txBody>
      </p:sp>
      <p:sp>
        <p:nvSpPr>
          <p:cNvPr id="9" name="TextBox 8">
            <a:extLst>
              <a:ext uri="{FF2B5EF4-FFF2-40B4-BE49-F238E27FC236}">
                <a16:creationId xmlns:a16="http://schemas.microsoft.com/office/drawing/2014/main" id="{40D746F5-DFED-FDCD-A5A5-4C407BBC856A}"/>
              </a:ext>
            </a:extLst>
          </p:cNvPr>
          <p:cNvSpPr txBox="1"/>
          <p:nvPr/>
        </p:nvSpPr>
        <p:spPr>
          <a:xfrm>
            <a:off x="97536" y="1109472"/>
            <a:ext cx="1780032" cy="369332"/>
          </a:xfrm>
          <a:prstGeom prst="rect">
            <a:avLst/>
          </a:prstGeom>
          <a:noFill/>
        </p:spPr>
        <p:txBody>
          <a:bodyPr wrap="square" rtlCol="0">
            <a:spAutoFit/>
          </a:bodyPr>
          <a:lstStyle/>
          <a:p>
            <a:r>
              <a:rPr lang="en-US" dirty="0"/>
              <a:t>Navigation</a:t>
            </a:r>
          </a:p>
        </p:txBody>
      </p:sp>
      <p:sp>
        <p:nvSpPr>
          <p:cNvPr id="10" name="TextBox 9">
            <a:extLst>
              <a:ext uri="{FF2B5EF4-FFF2-40B4-BE49-F238E27FC236}">
                <a16:creationId xmlns:a16="http://schemas.microsoft.com/office/drawing/2014/main" id="{04F9FA8E-4D1B-EAFF-D251-2D7D54502A20}"/>
              </a:ext>
            </a:extLst>
          </p:cNvPr>
          <p:cNvSpPr txBox="1"/>
          <p:nvPr/>
        </p:nvSpPr>
        <p:spPr>
          <a:xfrm>
            <a:off x="97536" y="1637300"/>
            <a:ext cx="1560576" cy="3693319"/>
          </a:xfrm>
          <a:prstGeom prst="rect">
            <a:avLst/>
          </a:prstGeom>
          <a:noFill/>
        </p:spPr>
        <p:txBody>
          <a:bodyPr wrap="square" rtlCol="0">
            <a:spAutoFit/>
          </a:bodyPr>
          <a:lstStyle/>
          <a:p>
            <a:r>
              <a:rPr lang="en-US" dirty="0"/>
              <a:t>Home</a:t>
            </a:r>
          </a:p>
          <a:p>
            <a:endParaRPr lang="en-US" dirty="0"/>
          </a:p>
          <a:p>
            <a:r>
              <a:rPr lang="en-US" dirty="0"/>
              <a:t>Professional</a:t>
            </a:r>
          </a:p>
          <a:p>
            <a:endParaRPr lang="en-US" dirty="0"/>
          </a:p>
          <a:p>
            <a:r>
              <a:rPr lang="en-US" dirty="0"/>
              <a:t>Personal</a:t>
            </a:r>
          </a:p>
          <a:p>
            <a:endParaRPr lang="en-US" dirty="0"/>
          </a:p>
          <a:p>
            <a:r>
              <a:rPr lang="en-US" dirty="0"/>
              <a:t>About</a:t>
            </a:r>
          </a:p>
          <a:p>
            <a:endParaRPr lang="en-US" dirty="0"/>
          </a:p>
          <a:p>
            <a:r>
              <a:rPr lang="en-US" dirty="0">
                <a:highlight>
                  <a:srgbClr val="FFFF00"/>
                </a:highlight>
              </a:rPr>
              <a:t>Contact</a:t>
            </a:r>
          </a:p>
          <a:p>
            <a:endParaRPr lang="en-US" dirty="0"/>
          </a:p>
          <a:p>
            <a:r>
              <a:rPr lang="en-US" dirty="0"/>
              <a:t>Shop</a:t>
            </a:r>
          </a:p>
          <a:p>
            <a:endParaRPr lang="en-US" dirty="0"/>
          </a:p>
          <a:p>
            <a:r>
              <a:rPr lang="en-US" dirty="0"/>
              <a:t>FAQ</a:t>
            </a:r>
          </a:p>
        </p:txBody>
      </p:sp>
      <p:sp>
        <p:nvSpPr>
          <p:cNvPr id="2" name="TextBox 1">
            <a:extLst>
              <a:ext uri="{FF2B5EF4-FFF2-40B4-BE49-F238E27FC236}">
                <a16:creationId xmlns:a16="http://schemas.microsoft.com/office/drawing/2014/main" id="{5847F6C1-9148-C5EE-ADE1-1B774AD9F521}"/>
              </a:ext>
            </a:extLst>
          </p:cNvPr>
          <p:cNvSpPr txBox="1"/>
          <p:nvPr/>
        </p:nvSpPr>
        <p:spPr>
          <a:xfrm>
            <a:off x="2011680" y="1207008"/>
            <a:ext cx="9985248" cy="3970318"/>
          </a:xfrm>
          <a:prstGeom prst="rect">
            <a:avLst/>
          </a:prstGeom>
          <a:noFill/>
        </p:spPr>
        <p:txBody>
          <a:bodyPr wrap="square" rtlCol="0">
            <a:spAutoFit/>
          </a:bodyPr>
          <a:lstStyle/>
          <a:p>
            <a:r>
              <a:rPr lang="en-US" dirty="0"/>
              <a:t>Contact Information</a:t>
            </a:r>
          </a:p>
          <a:p>
            <a:endParaRPr lang="en-US" dirty="0"/>
          </a:p>
          <a:p>
            <a:r>
              <a:rPr lang="en-US" dirty="0"/>
              <a:t>Business Email @liemduong123456789@email.com</a:t>
            </a:r>
          </a:p>
          <a:p>
            <a:endParaRPr lang="en-US" dirty="0"/>
          </a:p>
          <a:p>
            <a:r>
              <a:rPr lang="en-US" dirty="0"/>
              <a:t>Instagram @liemduong</a:t>
            </a:r>
          </a:p>
          <a:p>
            <a:endParaRPr lang="en-US" dirty="0"/>
          </a:p>
          <a:p>
            <a:r>
              <a:rPr lang="en-US" dirty="0"/>
              <a:t>Facebook @liemduong</a:t>
            </a:r>
          </a:p>
          <a:p>
            <a:endParaRPr lang="en-US" dirty="0"/>
          </a:p>
          <a:p>
            <a:endParaRPr lang="en-US" dirty="0"/>
          </a:p>
          <a:p>
            <a:r>
              <a:rPr lang="en-US" dirty="0"/>
              <a:t>Contact Directly through website</a:t>
            </a:r>
          </a:p>
          <a:p>
            <a:endParaRPr lang="en-US" dirty="0"/>
          </a:p>
          <a:p>
            <a:r>
              <a:rPr lang="en-US" dirty="0"/>
              <a:t>Name</a:t>
            </a:r>
          </a:p>
          <a:p>
            <a:r>
              <a:rPr lang="en-US" dirty="0"/>
              <a:t>Contact</a:t>
            </a:r>
          </a:p>
          <a:p>
            <a:r>
              <a:rPr lang="en-US" dirty="0"/>
              <a:t>Comments</a:t>
            </a:r>
          </a:p>
        </p:txBody>
      </p:sp>
      <p:sp>
        <p:nvSpPr>
          <p:cNvPr id="3" name="Rectangle 2">
            <a:extLst>
              <a:ext uri="{FF2B5EF4-FFF2-40B4-BE49-F238E27FC236}">
                <a16:creationId xmlns:a16="http://schemas.microsoft.com/office/drawing/2014/main" id="{59682E1A-8904-9482-24D8-5A542D499D1A}"/>
              </a:ext>
            </a:extLst>
          </p:cNvPr>
          <p:cNvSpPr/>
          <p:nvPr/>
        </p:nvSpPr>
        <p:spPr>
          <a:xfrm>
            <a:off x="3206496" y="4328160"/>
            <a:ext cx="4852416" cy="21945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1" name="Rectangle 10">
            <a:extLst>
              <a:ext uri="{FF2B5EF4-FFF2-40B4-BE49-F238E27FC236}">
                <a16:creationId xmlns:a16="http://schemas.microsoft.com/office/drawing/2014/main" id="{A49C5882-F181-8D85-57D1-E6F74C975880}"/>
              </a:ext>
            </a:extLst>
          </p:cNvPr>
          <p:cNvSpPr/>
          <p:nvPr/>
        </p:nvSpPr>
        <p:spPr>
          <a:xfrm>
            <a:off x="3206496" y="4566815"/>
            <a:ext cx="4852416" cy="21945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FE230F84-E50B-9444-56C4-CC46919940EE}"/>
              </a:ext>
            </a:extLst>
          </p:cNvPr>
          <p:cNvSpPr/>
          <p:nvPr/>
        </p:nvSpPr>
        <p:spPr>
          <a:xfrm>
            <a:off x="3206496" y="4803648"/>
            <a:ext cx="4852416" cy="21945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3" name="Rectangle 12">
            <a:extLst>
              <a:ext uri="{FF2B5EF4-FFF2-40B4-BE49-F238E27FC236}">
                <a16:creationId xmlns:a16="http://schemas.microsoft.com/office/drawing/2014/main" id="{20191E6D-666E-20C6-CC24-588BA0800C32}"/>
              </a:ext>
            </a:extLst>
          </p:cNvPr>
          <p:cNvSpPr/>
          <p:nvPr/>
        </p:nvSpPr>
        <p:spPr>
          <a:xfrm>
            <a:off x="5888736" y="5330619"/>
            <a:ext cx="2694432" cy="406628"/>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Submit</a:t>
            </a:r>
          </a:p>
        </p:txBody>
      </p:sp>
      <p:sp>
        <p:nvSpPr>
          <p:cNvPr id="15" name="TextBox 14">
            <a:extLst>
              <a:ext uri="{FF2B5EF4-FFF2-40B4-BE49-F238E27FC236}">
                <a16:creationId xmlns:a16="http://schemas.microsoft.com/office/drawing/2014/main" id="{AE5E7A6D-ED54-4155-C8B2-234F29C6CADF}"/>
              </a:ext>
            </a:extLst>
          </p:cNvPr>
          <p:cNvSpPr txBox="1"/>
          <p:nvPr/>
        </p:nvSpPr>
        <p:spPr>
          <a:xfrm>
            <a:off x="3051048" y="3114979"/>
            <a:ext cx="6102096" cy="646331"/>
          </a:xfrm>
          <a:prstGeom prst="rect">
            <a:avLst/>
          </a:prstGeom>
          <a:noFill/>
        </p:spPr>
        <p:txBody>
          <a:bodyPr wrap="square">
            <a:spAutoFit/>
          </a:bodyPr>
          <a:lstStyle/>
          <a:p>
            <a:r>
              <a:rPr lang="en-US" b="0" dirty="0">
                <a:solidFill>
                  <a:srgbClr val="D4D4D4"/>
                </a:solidFill>
                <a:effectLst/>
                <a:latin typeface="Consolas" panose="020B0609020204030204" pitchFamily="49" charset="0"/>
              </a:rPr>
              <a:t>Property of Liem Duong LLC, Copyright ⓒ est. 2020</a:t>
            </a:r>
          </a:p>
        </p:txBody>
      </p:sp>
      <p:sp>
        <p:nvSpPr>
          <p:cNvPr id="16" name="Rectangle 15">
            <a:extLst>
              <a:ext uri="{FF2B5EF4-FFF2-40B4-BE49-F238E27FC236}">
                <a16:creationId xmlns:a16="http://schemas.microsoft.com/office/drawing/2014/main" id="{87B0B077-8901-8F91-D532-3C8653BFA24E}"/>
              </a:ext>
            </a:extLst>
          </p:cNvPr>
          <p:cNvSpPr/>
          <p:nvPr/>
        </p:nvSpPr>
        <p:spPr>
          <a:xfrm>
            <a:off x="0" y="601718"/>
            <a:ext cx="2950464" cy="3413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Liem Duong Media &gt; Contact</a:t>
            </a:r>
          </a:p>
        </p:txBody>
      </p:sp>
    </p:spTree>
    <p:extLst>
      <p:ext uri="{BB962C8B-B14F-4D97-AF65-F5344CB8AC3E}">
        <p14:creationId xmlns:p14="http://schemas.microsoft.com/office/powerpoint/2010/main" val="32424128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C09397C-ECFC-8B02-65C6-2A2C4EC4F385}"/>
              </a:ext>
            </a:extLst>
          </p:cNvPr>
          <p:cNvSpPr/>
          <p:nvPr/>
        </p:nvSpPr>
        <p:spPr>
          <a:xfrm>
            <a:off x="0" y="950976"/>
            <a:ext cx="1877568" cy="5907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5" name="Rectangle 4">
            <a:extLst>
              <a:ext uri="{FF2B5EF4-FFF2-40B4-BE49-F238E27FC236}">
                <a16:creationId xmlns:a16="http://schemas.microsoft.com/office/drawing/2014/main" id="{5BD92D55-AE54-9976-FF8A-0851D584B4A3}"/>
              </a:ext>
            </a:extLst>
          </p:cNvPr>
          <p:cNvSpPr/>
          <p:nvPr/>
        </p:nvSpPr>
        <p:spPr>
          <a:xfrm>
            <a:off x="1877568" y="950976"/>
            <a:ext cx="10314432" cy="5907024"/>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p>
        </p:txBody>
      </p:sp>
      <p:sp>
        <p:nvSpPr>
          <p:cNvPr id="6" name="Rectangle 5">
            <a:extLst>
              <a:ext uri="{FF2B5EF4-FFF2-40B4-BE49-F238E27FC236}">
                <a16:creationId xmlns:a16="http://schemas.microsoft.com/office/drawing/2014/main" id="{88BCCC93-7BB5-1D51-79C6-02073A5EC805}"/>
              </a:ext>
            </a:extLst>
          </p:cNvPr>
          <p:cNvSpPr/>
          <p:nvPr/>
        </p:nvSpPr>
        <p:spPr>
          <a:xfrm>
            <a:off x="0" y="0"/>
            <a:ext cx="7022592" cy="9509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Liem Duong Media</a:t>
            </a:r>
          </a:p>
        </p:txBody>
      </p:sp>
      <p:sp>
        <p:nvSpPr>
          <p:cNvPr id="7" name="Rectangle 6">
            <a:extLst>
              <a:ext uri="{FF2B5EF4-FFF2-40B4-BE49-F238E27FC236}">
                <a16:creationId xmlns:a16="http://schemas.microsoft.com/office/drawing/2014/main" id="{F8EE0515-DCDC-E94A-1587-459287383F42}"/>
              </a:ext>
            </a:extLst>
          </p:cNvPr>
          <p:cNvSpPr/>
          <p:nvPr/>
        </p:nvSpPr>
        <p:spPr>
          <a:xfrm>
            <a:off x="7022592" y="0"/>
            <a:ext cx="5169408" cy="9509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Search bar</a:t>
            </a:r>
          </a:p>
        </p:txBody>
      </p:sp>
      <p:sp>
        <p:nvSpPr>
          <p:cNvPr id="8" name="TextBox 7">
            <a:extLst>
              <a:ext uri="{FF2B5EF4-FFF2-40B4-BE49-F238E27FC236}">
                <a16:creationId xmlns:a16="http://schemas.microsoft.com/office/drawing/2014/main" id="{1A981AA8-3B31-57E5-E499-0CEE38277D6F}"/>
              </a:ext>
            </a:extLst>
          </p:cNvPr>
          <p:cNvSpPr txBox="1"/>
          <p:nvPr/>
        </p:nvSpPr>
        <p:spPr>
          <a:xfrm>
            <a:off x="2048256" y="1109472"/>
            <a:ext cx="10046208" cy="2585323"/>
          </a:xfrm>
          <a:prstGeom prst="rect">
            <a:avLst/>
          </a:prstGeom>
          <a:noFill/>
        </p:spPr>
        <p:txBody>
          <a:bodyPr wrap="square" rtlCol="0">
            <a:spAutoFit/>
          </a:bodyPr>
          <a:lstStyle/>
          <a:p>
            <a:r>
              <a:rPr lang="en-US" dirty="0"/>
              <a:t>Frequently Asked Questions</a:t>
            </a:r>
          </a:p>
          <a:p>
            <a:endParaRPr lang="en-US" dirty="0"/>
          </a:p>
          <a:p>
            <a:r>
              <a:rPr lang="en-US" dirty="0"/>
              <a:t>Q1. What type of work do you provide, what do you do, </a:t>
            </a:r>
            <a:r>
              <a:rPr lang="en-US" dirty="0" err="1"/>
              <a:t>etc</a:t>
            </a:r>
            <a:r>
              <a:rPr lang="en-US" dirty="0"/>
              <a:t>…</a:t>
            </a:r>
          </a:p>
          <a:p>
            <a:r>
              <a:rPr lang="en-US" dirty="0"/>
              <a:t>A1. I am a photographer and branching out into videography</a:t>
            </a:r>
          </a:p>
          <a:p>
            <a:endParaRPr lang="en-US" dirty="0"/>
          </a:p>
          <a:p>
            <a:r>
              <a:rPr lang="en-US" dirty="0"/>
              <a:t>Q2. What camera and equipment do you use?</a:t>
            </a:r>
          </a:p>
          <a:p>
            <a:r>
              <a:rPr lang="en-US" dirty="0"/>
              <a:t>A2. I use the </a:t>
            </a:r>
            <a:r>
              <a:rPr lang="en-US" dirty="0" err="1"/>
              <a:t>honda</a:t>
            </a:r>
            <a:r>
              <a:rPr lang="en-US" dirty="0"/>
              <a:t> civic 9000</a:t>
            </a:r>
          </a:p>
          <a:p>
            <a:endParaRPr lang="en-US" dirty="0"/>
          </a:p>
          <a:p>
            <a:r>
              <a:rPr lang="en-US" dirty="0" err="1"/>
              <a:t>Etc</a:t>
            </a:r>
            <a:r>
              <a:rPr lang="en-US" dirty="0"/>
              <a:t>…</a:t>
            </a:r>
          </a:p>
        </p:txBody>
      </p:sp>
      <p:sp>
        <p:nvSpPr>
          <p:cNvPr id="9" name="TextBox 8">
            <a:extLst>
              <a:ext uri="{FF2B5EF4-FFF2-40B4-BE49-F238E27FC236}">
                <a16:creationId xmlns:a16="http://schemas.microsoft.com/office/drawing/2014/main" id="{40D746F5-DFED-FDCD-A5A5-4C407BBC856A}"/>
              </a:ext>
            </a:extLst>
          </p:cNvPr>
          <p:cNvSpPr txBox="1"/>
          <p:nvPr/>
        </p:nvSpPr>
        <p:spPr>
          <a:xfrm>
            <a:off x="97536" y="1109472"/>
            <a:ext cx="1780032" cy="369332"/>
          </a:xfrm>
          <a:prstGeom prst="rect">
            <a:avLst/>
          </a:prstGeom>
          <a:noFill/>
        </p:spPr>
        <p:txBody>
          <a:bodyPr wrap="square" rtlCol="0">
            <a:spAutoFit/>
          </a:bodyPr>
          <a:lstStyle/>
          <a:p>
            <a:r>
              <a:rPr lang="en-US" dirty="0"/>
              <a:t>Navigation</a:t>
            </a:r>
          </a:p>
        </p:txBody>
      </p:sp>
      <p:sp>
        <p:nvSpPr>
          <p:cNvPr id="10" name="TextBox 9">
            <a:extLst>
              <a:ext uri="{FF2B5EF4-FFF2-40B4-BE49-F238E27FC236}">
                <a16:creationId xmlns:a16="http://schemas.microsoft.com/office/drawing/2014/main" id="{04F9FA8E-4D1B-EAFF-D251-2D7D54502A20}"/>
              </a:ext>
            </a:extLst>
          </p:cNvPr>
          <p:cNvSpPr txBox="1"/>
          <p:nvPr/>
        </p:nvSpPr>
        <p:spPr>
          <a:xfrm>
            <a:off x="97536" y="1637300"/>
            <a:ext cx="1560576" cy="3693319"/>
          </a:xfrm>
          <a:prstGeom prst="rect">
            <a:avLst/>
          </a:prstGeom>
          <a:noFill/>
        </p:spPr>
        <p:txBody>
          <a:bodyPr wrap="square" rtlCol="0">
            <a:spAutoFit/>
          </a:bodyPr>
          <a:lstStyle/>
          <a:p>
            <a:r>
              <a:rPr lang="en-US" dirty="0"/>
              <a:t>Home</a:t>
            </a:r>
          </a:p>
          <a:p>
            <a:endParaRPr lang="en-US" dirty="0"/>
          </a:p>
          <a:p>
            <a:r>
              <a:rPr lang="en-US" dirty="0"/>
              <a:t>Professional</a:t>
            </a:r>
          </a:p>
          <a:p>
            <a:endParaRPr lang="en-US" dirty="0"/>
          </a:p>
          <a:p>
            <a:r>
              <a:rPr lang="en-US" dirty="0"/>
              <a:t>Personal</a:t>
            </a:r>
          </a:p>
          <a:p>
            <a:endParaRPr lang="en-US" dirty="0"/>
          </a:p>
          <a:p>
            <a:r>
              <a:rPr lang="en-US" dirty="0"/>
              <a:t>About</a:t>
            </a:r>
          </a:p>
          <a:p>
            <a:endParaRPr lang="en-US" dirty="0"/>
          </a:p>
          <a:p>
            <a:r>
              <a:rPr lang="en-US" dirty="0"/>
              <a:t>Contact</a:t>
            </a:r>
          </a:p>
          <a:p>
            <a:endParaRPr lang="en-US" dirty="0"/>
          </a:p>
          <a:p>
            <a:r>
              <a:rPr lang="en-US" dirty="0"/>
              <a:t>Shop</a:t>
            </a:r>
          </a:p>
          <a:p>
            <a:endParaRPr lang="en-US" dirty="0"/>
          </a:p>
          <a:p>
            <a:r>
              <a:rPr lang="en-US" dirty="0">
                <a:highlight>
                  <a:srgbClr val="FFFF00"/>
                </a:highlight>
              </a:rPr>
              <a:t>FAQ</a:t>
            </a:r>
          </a:p>
        </p:txBody>
      </p:sp>
      <p:sp>
        <p:nvSpPr>
          <p:cNvPr id="3" name="TextBox 2">
            <a:extLst>
              <a:ext uri="{FF2B5EF4-FFF2-40B4-BE49-F238E27FC236}">
                <a16:creationId xmlns:a16="http://schemas.microsoft.com/office/drawing/2014/main" id="{0C6950B6-C6B9-6A65-8878-1E3B35C8CB71}"/>
              </a:ext>
            </a:extLst>
          </p:cNvPr>
          <p:cNvSpPr txBox="1"/>
          <p:nvPr/>
        </p:nvSpPr>
        <p:spPr>
          <a:xfrm>
            <a:off x="3051048" y="3114979"/>
            <a:ext cx="6102096" cy="646331"/>
          </a:xfrm>
          <a:prstGeom prst="rect">
            <a:avLst/>
          </a:prstGeom>
          <a:noFill/>
        </p:spPr>
        <p:txBody>
          <a:bodyPr wrap="square">
            <a:spAutoFit/>
          </a:bodyPr>
          <a:lstStyle/>
          <a:p>
            <a:r>
              <a:rPr lang="en-US" b="0" dirty="0">
                <a:solidFill>
                  <a:srgbClr val="D4D4D4"/>
                </a:solidFill>
                <a:effectLst/>
                <a:latin typeface="Consolas" panose="020B0609020204030204" pitchFamily="49" charset="0"/>
              </a:rPr>
              <a:t>Property of Liem Duong LLC, Copyright ⓒ est. 2020</a:t>
            </a:r>
          </a:p>
        </p:txBody>
      </p:sp>
      <p:sp>
        <p:nvSpPr>
          <p:cNvPr id="12" name="Rectangle 11">
            <a:extLst>
              <a:ext uri="{FF2B5EF4-FFF2-40B4-BE49-F238E27FC236}">
                <a16:creationId xmlns:a16="http://schemas.microsoft.com/office/drawing/2014/main" id="{6BCF6D13-086C-49E4-D508-7525F2E7813D}"/>
              </a:ext>
            </a:extLst>
          </p:cNvPr>
          <p:cNvSpPr/>
          <p:nvPr/>
        </p:nvSpPr>
        <p:spPr>
          <a:xfrm>
            <a:off x="0" y="601718"/>
            <a:ext cx="2950464" cy="341376"/>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t>Liem Duong Media &gt; FAQ</a:t>
            </a:r>
          </a:p>
        </p:txBody>
      </p:sp>
    </p:spTree>
    <p:extLst>
      <p:ext uri="{BB962C8B-B14F-4D97-AF65-F5344CB8AC3E}">
        <p14:creationId xmlns:p14="http://schemas.microsoft.com/office/powerpoint/2010/main" val="3358649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24135F94-E220-046A-E50F-E20F2C3E15EB}"/>
              </a:ext>
            </a:extLst>
          </p:cNvPr>
          <p:cNvSpPr txBox="1"/>
          <p:nvPr/>
        </p:nvSpPr>
        <p:spPr>
          <a:xfrm>
            <a:off x="256032" y="353568"/>
            <a:ext cx="9656064" cy="5262979"/>
          </a:xfrm>
          <a:prstGeom prst="rect">
            <a:avLst/>
          </a:prstGeom>
          <a:noFill/>
        </p:spPr>
        <p:txBody>
          <a:bodyPr wrap="square" rtlCol="0">
            <a:spAutoFit/>
          </a:bodyPr>
          <a:lstStyle/>
          <a:p>
            <a:r>
              <a:rPr lang="en-US" sz="6000" dirty="0"/>
              <a:t>Last Pages (7-10) display the prototype of the website</a:t>
            </a:r>
          </a:p>
          <a:p>
            <a:endParaRPr lang="en-US" sz="6000" dirty="0"/>
          </a:p>
          <a:p>
            <a:r>
              <a:rPr lang="en-US" sz="6000" dirty="0"/>
              <a:t>The look and feel of the pages of the site</a:t>
            </a:r>
          </a:p>
          <a:p>
            <a:endParaRPr lang="en-US" dirty="0"/>
          </a:p>
          <a:p>
            <a:endParaRPr lang="en-US" dirty="0"/>
          </a:p>
        </p:txBody>
      </p:sp>
    </p:spTree>
    <p:extLst>
      <p:ext uri="{BB962C8B-B14F-4D97-AF65-F5344CB8AC3E}">
        <p14:creationId xmlns:p14="http://schemas.microsoft.com/office/powerpoint/2010/main" val="30215683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B382874-01DF-662A-B335-7257ED014A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89760" y="581799"/>
            <a:ext cx="10314432" cy="6831637"/>
          </a:xfrm>
          <a:prstGeom prst="rect">
            <a:avLst/>
          </a:prstGeom>
        </p:spPr>
      </p:pic>
      <p:sp>
        <p:nvSpPr>
          <p:cNvPr id="4" name="Rectangle 3">
            <a:extLst>
              <a:ext uri="{FF2B5EF4-FFF2-40B4-BE49-F238E27FC236}">
                <a16:creationId xmlns:a16="http://schemas.microsoft.com/office/drawing/2014/main" id="{5C09397C-ECFC-8B02-65C6-2A2C4EC4F385}"/>
              </a:ext>
            </a:extLst>
          </p:cNvPr>
          <p:cNvSpPr/>
          <p:nvPr/>
        </p:nvSpPr>
        <p:spPr>
          <a:xfrm>
            <a:off x="0" y="950976"/>
            <a:ext cx="1877568" cy="5907024"/>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BCCC93-7BB5-1D51-79C6-02073A5EC805}"/>
              </a:ext>
            </a:extLst>
          </p:cNvPr>
          <p:cNvSpPr/>
          <p:nvPr/>
        </p:nvSpPr>
        <p:spPr>
          <a:xfrm>
            <a:off x="0" y="0"/>
            <a:ext cx="7022592" cy="95097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latin typeface="Times New Roman" panose="02020603050405020304" pitchFamily="18" charset="0"/>
                <a:cs typeface="Times New Roman" panose="02020603050405020304" pitchFamily="18" charset="0"/>
              </a:rPr>
              <a:t>Liem Duong Media</a:t>
            </a:r>
          </a:p>
        </p:txBody>
      </p:sp>
      <p:sp>
        <p:nvSpPr>
          <p:cNvPr id="7" name="Rectangle 6">
            <a:extLst>
              <a:ext uri="{FF2B5EF4-FFF2-40B4-BE49-F238E27FC236}">
                <a16:creationId xmlns:a16="http://schemas.microsoft.com/office/drawing/2014/main" id="{F8EE0515-DCDC-E94A-1587-459287383F42}"/>
              </a:ext>
            </a:extLst>
          </p:cNvPr>
          <p:cNvSpPr/>
          <p:nvPr/>
        </p:nvSpPr>
        <p:spPr>
          <a:xfrm>
            <a:off x="7022592" y="0"/>
            <a:ext cx="5169408" cy="95097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Search: ___________________________________</a:t>
            </a:r>
          </a:p>
        </p:txBody>
      </p:sp>
      <p:sp>
        <p:nvSpPr>
          <p:cNvPr id="9" name="TextBox 8">
            <a:extLst>
              <a:ext uri="{FF2B5EF4-FFF2-40B4-BE49-F238E27FC236}">
                <a16:creationId xmlns:a16="http://schemas.microsoft.com/office/drawing/2014/main" id="{40D746F5-DFED-FDCD-A5A5-4C407BBC856A}"/>
              </a:ext>
            </a:extLst>
          </p:cNvPr>
          <p:cNvSpPr txBox="1"/>
          <p:nvPr/>
        </p:nvSpPr>
        <p:spPr>
          <a:xfrm>
            <a:off x="97536" y="1109472"/>
            <a:ext cx="178003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Navigation</a:t>
            </a:r>
          </a:p>
        </p:txBody>
      </p:sp>
      <p:sp>
        <p:nvSpPr>
          <p:cNvPr id="10" name="TextBox 9">
            <a:extLst>
              <a:ext uri="{FF2B5EF4-FFF2-40B4-BE49-F238E27FC236}">
                <a16:creationId xmlns:a16="http://schemas.microsoft.com/office/drawing/2014/main" id="{04F9FA8E-4D1B-EAFF-D251-2D7D54502A20}"/>
              </a:ext>
            </a:extLst>
          </p:cNvPr>
          <p:cNvSpPr txBox="1"/>
          <p:nvPr/>
        </p:nvSpPr>
        <p:spPr>
          <a:xfrm>
            <a:off x="97536" y="1637300"/>
            <a:ext cx="1560576" cy="3693319"/>
          </a:xfrm>
          <a:prstGeom prst="rect">
            <a:avLst/>
          </a:prstGeom>
          <a:solidFill>
            <a:schemeClr val="bg1">
              <a:lumMod val="65000"/>
            </a:schemeClr>
          </a:solidFill>
        </p:spPr>
        <p:txBody>
          <a:bodyPr wrap="square" rtlCol="0">
            <a:spAutoFit/>
          </a:bodyPr>
          <a:lstStyle/>
          <a:p>
            <a:r>
              <a:rPr lang="en-US" dirty="0">
                <a:solidFill>
                  <a:schemeClr val="bg2"/>
                </a:solidFill>
                <a:latin typeface="Times New Roman" panose="02020603050405020304" pitchFamily="18" charset="0"/>
                <a:cs typeface="Times New Roman" panose="02020603050405020304" pitchFamily="18" charset="0"/>
              </a:rPr>
              <a:t>Home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Professional</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Personal</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About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Contact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Shop</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FAQ</a:t>
            </a:r>
          </a:p>
        </p:txBody>
      </p:sp>
      <p:sp>
        <p:nvSpPr>
          <p:cNvPr id="11" name="TextBox 10">
            <a:extLst>
              <a:ext uri="{FF2B5EF4-FFF2-40B4-BE49-F238E27FC236}">
                <a16:creationId xmlns:a16="http://schemas.microsoft.com/office/drawing/2014/main" id="{C7F628B2-A832-0ED5-8185-488FB9639C92}"/>
              </a:ext>
            </a:extLst>
          </p:cNvPr>
          <p:cNvSpPr txBox="1"/>
          <p:nvPr/>
        </p:nvSpPr>
        <p:spPr>
          <a:xfrm>
            <a:off x="2011680" y="1804416"/>
            <a:ext cx="9973056" cy="369332"/>
          </a:xfrm>
          <a:prstGeom prst="rect">
            <a:avLst/>
          </a:prstGeom>
          <a:noFill/>
        </p:spPr>
        <p:txBody>
          <a:bodyPr wrap="square" rtlCol="0">
            <a:spAutoFit/>
          </a:bodyPr>
          <a:lstStyle/>
          <a:p>
            <a:endParaRPr lang="en-US" dirty="0">
              <a:latin typeface="Times New Roman" panose="02020603050405020304" pitchFamily="18" charset="0"/>
              <a:cs typeface="Times New Roman" panose="02020603050405020304" pitchFamily="18" charset="0"/>
            </a:endParaRPr>
          </a:p>
        </p:txBody>
      </p:sp>
      <p:sp>
        <p:nvSpPr>
          <p:cNvPr id="12" name="Rectangle 11">
            <a:extLst>
              <a:ext uri="{FF2B5EF4-FFF2-40B4-BE49-F238E27FC236}">
                <a16:creationId xmlns:a16="http://schemas.microsoft.com/office/drawing/2014/main" id="{CF3463A4-EF20-4D0A-905B-081FA0E7ABE7}"/>
              </a:ext>
            </a:extLst>
          </p:cNvPr>
          <p:cNvSpPr/>
          <p:nvPr/>
        </p:nvSpPr>
        <p:spPr>
          <a:xfrm>
            <a:off x="0" y="17401"/>
            <a:ext cx="2389632" cy="18503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Liem Duong Media &gt; Home</a:t>
            </a:r>
          </a:p>
        </p:txBody>
      </p:sp>
      <p:sp>
        <p:nvSpPr>
          <p:cNvPr id="2" name="TextBox 1">
            <a:extLst>
              <a:ext uri="{FF2B5EF4-FFF2-40B4-BE49-F238E27FC236}">
                <a16:creationId xmlns:a16="http://schemas.microsoft.com/office/drawing/2014/main" id="{5D441AE4-8959-8D60-4B83-65893F3EB1F6}"/>
              </a:ext>
            </a:extLst>
          </p:cNvPr>
          <p:cNvSpPr txBox="1"/>
          <p:nvPr/>
        </p:nvSpPr>
        <p:spPr>
          <a:xfrm>
            <a:off x="2011680" y="6488668"/>
            <a:ext cx="10070592" cy="369332"/>
          </a:xfrm>
          <a:prstGeom prst="rect">
            <a:avLst/>
          </a:prstGeom>
          <a:noFill/>
        </p:spPr>
        <p:txBody>
          <a:bodyPr wrap="square" rtlCol="0">
            <a:spAutoFit/>
          </a:bodyPr>
          <a:lstStyle/>
          <a:p>
            <a:pPr algn="ctr"/>
            <a:r>
              <a:rPr lang="en-US" b="0" dirty="0">
                <a:solidFill>
                  <a:srgbClr val="D4D4D4"/>
                </a:solidFill>
                <a:effectLst/>
                <a:latin typeface="Times New Roman" panose="02020603050405020304" pitchFamily="18" charset="0"/>
                <a:cs typeface="Times New Roman" panose="02020603050405020304" pitchFamily="18" charset="0"/>
              </a:rPr>
              <a:t>Property of Liem Duong LLC, Copyright ⓒ est. 2020</a:t>
            </a:r>
          </a:p>
        </p:txBody>
      </p:sp>
    </p:spTree>
    <p:extLst>
      <p:ext uri="{BB962C8B-B14F-4D97-AF65-F5344CB8AC3E}">
        <p14:creationId xmlns:p14="http://schemas.microsoft.com/office/powerpoint/2010/main" val="349723925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7EFD3D52-E68F-BA4F-1C8C-22C2ABD2B79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84096" y="618554"/>
            <a:ext cx="10383520" cy="5840730"/>
          </a:xfrm>
          <a:prstGeom prst="rect">
            <a:avLst/>
          </a:prstGeom>
        </p:spPr>
      </p:pic>
      <p:sp>
        <p:nvSpPr>
          <p:cNvPr id="4" name="Rectangle 3">
            <a:extLst>
              <a:ext uri="{FF2B5EF4-FFF2-40B4-BE49-F238E27FC236}">
                <a16:creationId xmlns:a16="http://schemas.microsoft.com/office/drawing/2014/main" id="{5C09397C-ECFC-8B02-65C6-2A2C4EC4F385}"/>
              </a:ext>
            </a:extLst>
          </p:cNvPr>
          <p:cNvSpPr/>
          <p:nvPr/>
        </p:nvSpPr>
        <p:spPr>
          <a:xfrm>
            <a:off x="0" y="950976"/>
            <a:ext cx="1877568" cy="5907024"/>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BCCC93-7BB5-1D51-79C6-02073A5EC805}"/>
              </a:ext>
            </a:extLst>
          </p:cNvPr>
          <p:cNvSpPr/>
          <p:nvPr/>
        </p:nvSpPr>
        <p:spPr>
          <a:xfrm>
            <a:off x="0" y="0"/>
            <a:ext cx="7022592" cy="95097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latin typeface="Times New Roman" panose="02020603050405020304" pitchFamily="18" charset="0"/>
                <a:cs typeface="Times New Roman" panose="02020603050405020304" pitchFamily="18" charset="0"/>
              </a:rPr>
              <a:t>Liem Duong Media</a:t>
            </a:r>
          </a:p>
        </p:txBody>
      </p:sp>
      <p:sp>
        <p:nvSpPr>
          <p:cNvPr id="7" name="Rectangle 6">
            <a:extLst>
              <a:ext uri="{FF2B5EF4-FFF2-40B4-BE49-F238E27FC236}">
                <a16:creationId xmlns:a16="http://schemas.microsoft.com/office/drawing/2014/main" id="{F8EE0515-DCDC-E94A-1587-459287383F42}"/>
              </a:ext>
            </a:extLst>
          </p:cNvPr>
          <p:cNvSpPr/>
          <p:nvPr/>
        </p:nvSpPr>
        <p:spPr>
          <a:xfrm>
            <a:off x="7022592" y="0"/>
            <a:ext cx="5169408" cy="95097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Search: ___________________________________</a:t>
            </a:r>
          </a:p>
        </p:txBody>
      </p:sp>
      <p:sp>
        <p:nvSpPr>
          <p:cNvPr id="9" name="TextBox 8">
            <a:extLst>
              <a:ext uri="{FF2B5EF4-FFF2-40B4-BE49-F238E27FC236}">
                <a16:creationId xmlns:a16="http://schemas.microsoft.com/office/drawing/2014/main" id="{40D746F5-DFED-FDCD-A5A5-4C407BBC856A}"/>
              </a:ext>
            </a:extLst>
          </p:cNvPr>
          <p:cNvSpPr txBox="1"/>
          <p:nvPr/>
        </p:nvSpPr>
        <p:spPr>
          <a:xfrm>
            <a:off x="97536" y="1109472"/>
            <a:ext cx="178003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Navigation</a:t>
            </a:r>
          </a:p>
        </p:txBody>
      </p:sp>
      <p:sp>
        <p:nvSpPr>
          <p:cNvPr id="10" name="TextBox 9">
            <a:extLst>
              <a:ext uri="{FF2B5EF4-FFF2-40B4-BE49-F238E27FC236}">
                <a16:creationId xmlns:a16="http://schemas.microsoft.com/office/drawing/2014/main" id="{04F9FA8E-4D1B-EAFF-D251-2D7D54502A20}"/>
              </a:ext>
            </a:extLst>
          </p:cNvPr>
          <p:cNvSpPr txBox="1"/>
          <p:nvPr/>
        </p:nvSpPr>
        <p:spPr>
          <a:xfrm>
            <a:off x="97536" y="1637300"/>
            <a:ext cx="1560576" cy="3693319"/>
          </a:xfrm>
          <a:prstGeom prst="rect">
            <a:avLst/>
          </a:prstGeom>
          <a:solidFill>
            <a:schemeClr val="bg1">
              <a:lumMod val="65000"/>
            </a:schemeClr>
          </a:solidFill>
        </p:spPr>
        <p:txBody>
          <a:bodyPr wrap="square" rtlCol="0">
            <a:spAutoFit/>
          </a:bodyPr>
          <a:lstStyle/>
          <a:p>
            <a:r>
              <a:rPr lang="en-US" dirty="0">
                <a:latin typeface="Times New Roman" panose="02020603050405020304" pitchFamily="18" charset="0"/>
                <a:cs typeface="Times New Roman" panose="02020603050405020304" pitchFamily="18" charset="0"/>
              </a:rPr>
              <a:t>Home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Professional</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Personal</a:t>
            </a:r>
          </a:p>
          <a:p>
            <a:endParaRPr lang="en-US" dirty="0">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About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Contact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Shop</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FAQ</a:t>
            </a:r>
          </a:p>
        </p:txBody>
      </p:sp>
      <p:sp>
        <p:nvSpPr>
          <p:cNvPr id="12" name="Rectangle 11">
            <a:extLst>
              <a:ext uri="{FF2B5EF4-FFF2-40B4-BE49-F238E27FC236}">
                <a16:creationId xmlns:a16="http://schemas.microsoft.com/office/drawing/2014/main" id="{CF3463A4-EF20-4D0A-905B-081FA0E7ABE7}"/>
              </a:ext>
            </a:extLst>
          </p:cNvPr>
          <p:cNvSpPr/>
          <p:nvPr/>
        </p:nvSpPr>
        <p:spPr>
          <a:xfrm>
            <a:off x="0" y="17401"/>
            <a:ext cx="2389632" cy="18503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Liem Duong Media &gt; About</a:t>
            </a:r>
          </a:p>
        </p:txBody>
      </p:sp>
      <p:sp>
        <p:nvSpPr>
          <p:cNvPr id="2" name="TextBox 1">
            <a:extLst>
              <a:ext uri="{FF2B5EF4-FFF2-40B4-BE49-F238E27FC236}">
                <a16:creationId xmlns:a16="http://schemas.microsoft.com/office/drawing/2014/main" id="{5D441AE4-8959-8D60-4B83-65893F3EB1F6}"/>
              </a:ext>
            </a:extLst>
          </p:cNvPr>
          <p:cNvSpPr txBox="1"/>
          <p:nvPr/>
        </p:nvSpPr>
        <p:spPr>
          <a:xfrm>
            <a:off x="2011680" y="6488668"/>
            <a:ext cx="10070592" cy="369332"/>
          </a:xfrm>
          <a:prstGeom prst="rect">
            <a:avLst/>
          </a:prstGeom>
          <a:noFill/>
        </p:spPr>
        <p:txBody>
          <a:bodyPr wrap="square" rtlCol="0">
            <a:spAutoFit/>
          </a:bodyPr>
          <a:lstStyle/>
          <a:p>
            <a:pPr algn="ctr"/>
            <a:r>
              <a:rPr lang="en-US" b="0" dirty="0">
                <a:solidFill>
                  <a:srgbClr val="D4D4D4"/>
                </a:solidFill>
                <a:effectLst/>
                <a:latin typeface="Times New Roman" panose="02020603050405020304" pitchFamily="18" charset="0"/>
                <a:cs typeface="Times New Roman" panose="02020603050405020304" pitchFamily="18" charset="0"/>
              </a:rPr>
              <a:t>Property of Liem Duong LLC, Copyright ⓒ est. 2020</a:t>
            </a:r>
          </a:p>
        </p:txBody>
      </p:sp>
      <p:sp>
        <p:nvSpPr>
          <p:cNvPr id="13" name="Rectangle 12">
            <a:extLst>
              <a:ext uri="{FF2B5EF4-FFF2-40B4-BE49-F238E27FC236}">
                <a16:creationId xmlns:a16="http://schemas.microsoft.com/office/drawing/2014/main" id="{1C6D2DD8-9CF0-07C8-839F-E34DE06D6EE3}"/>
              </a:ext>
            </a:extLst>
          </p:cNvPr>
          <p:cNvSpPr/>
          <p:nvPr/>
        </p:nvSpPr>
        <p:spPr>
          <a:xfrm>
            <a:off x="1808480" y="3240596"/>
            <a:ext cx="10383520" cy="3218688"/>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endParaRPr lang="en-US" b="0" dirty="0">
              <a:effectLst/>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a:p>
            <a:r>
              <a:rPr lang="en-US" b="0" dirty="0">
                <a:effectLst/>
                <a:latin typeface="Times New Roman" panose="02020603050405020304" pitchFamily="18" charset="0"/>
                <a:cs typeface="Times New Roman" panose="02020603050405020304" pitchFamily="18" charset="0"/>
              </a:rPr>
              <a:t>Currently studying Business Information Systems in the School of Business at Virginia Commonwealth University</a:t>
            </a:r>
          </a:p>
          <a:p>
            <a:r>
              <a:rPr lang="en-US" b="0" dirty="0">
                <a:effectLst/>
                <a:latin typeface="Times New Roman" panose="02020603050405020304" pitchFamily="18" charset="0"/>
                <a:cs typeface="Times New Roman" panose="02020603050405020304" pitchFamily="18" charset="0"/>
              </a:rPr>
              <a:t>                        </a:t>
            </a:r>
          </a:p>
          <a:p>
            <a:r>
              <a:rPr lang="en-US" b="0" dirty="0">
                <a:effectLst/>
                <a:latin typeface="Times New Roman" panose="02020603050405020304" pitchFamily="18" charset="0"/>
                <a:cs typeface="Times New Roman" panose="02020603050405020304" pitchFamily="18" charset="0"/>
              </a:rPr>
              <a:t>Hey, I’m Liem</a:t>
            </a:r>
          </a:p>
          <a:p>
            <a:r>
              <a:rPr lang="en-US" b="0" dirty="0">
                <a:effectLst/>
                <a:latin typeface="Times New Roman" panose="02020603050405020304" pitchFamily="18" charset="0"/>
                <a:cs typeface="Times New Roman" panose="02020603050405020304" pitchFamily="18" charset="0"/>
              </a:rPr>
              <a:t>                        I'm currently a student living in Richmond, Virginia. I have been photographing for about 8 years and video graphing for about 4. I’m well experienced in portrait and landscape photography and can curate short video edits as well. I am well experienced in using Adobe Lightroom, Photoshop, and Premiere Pro. In addition, I also plan on dabbling into film photography in the near future. I’m eager and always open to shooting and exploring new ideas. My work is linked in the gallery tabs above. Though, If you would like to follow my day-to-day work, follow my Instagram at *Insert Instagram Handle* Thank you!</a:t>
            </a:r>
          </a:p>
          <a:p>
            <a:r>
              <a:rPr lang="en-US" b="0" dirty="0">
                <a:effectLst/>
                <a:latin typeface="Times New Roman" panose="02020603050405020304" pitchFamily="18" charset="0"/>
                <a:cs typeface="Times New Roman" panose="02020603050405020304" pitchFamily="18" charset="0"/>
              </a:rPr>
              <a:t>                        </a:t>
            </a:r>
          </a:p>
          <a:p>
            <a:pPr algn="ctr"/>
            <a:endParaRPr lang="en-US" dirty="0"/>
          </a:p>
        </p:txBody>
      </p:sp>
    </p:spTree>
    <p:extLst>
      <p:ext uri="{BB962C8B-B14F-4D97-AF65-F5344CB8AC3E}">
        <p14:creationId xmlns:p14="http://schemas.microsoft.com/office/powerpoint/2010/main" val="3089407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C09397C-ECFC-8B02-65C6-2A2C4EC4F385}"/>
              </a:ext>
            </a:extLst>
          </p:cNvPr>
          <p:cNvSpPr/>
          <p:nvPr/>
        </p:nvSpPr>
        <p:spPr>
          <a:xfrm>
            <a:off x="0" y="950976"/>
            <a:ext cx="1877568" cy="5907024"/>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dirty="0">
              <a:latin typeface="Times New Roman" panose="02020603050405020304" pitchFamily="18" charset="0"/>
              <a:cs typeface="Times New Roman" panose="02020603050405020304" pitchFamily="18" charset="0"/>
            </a:endParaRPr>
          </a:p>
        </p:txBody>
      </p:sp>
      <p:sp>
        <p:nvSpPr>
          <p:cNvPr id="6" name="Rectangle 5">
            <a:extLst>
              <a:ext uri="{FF2B5EF4-FFF2-40B4-BE49-F238E27FC236}">
                <a16:creationId xmlns:a16="http://schemas.microsoft.com/office/drawing/2014/main" id="{88BCCC93-7BB5-1D51-79C6-02073A5EC805}"/>
              </a:ext>
            </a:extLst>
          </p:cNvPr>
          <p:cNvSpPr/>
          <p:nvPr/>
        </p:nvSpPr>
        <p:spPr>
          <a:xfrm>
            <a:off x="0" y="0"/>
            <a:ext cx="7022592" cy="95097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latin typeface="Times New Roman" panose="02020603050405020304" pitchFamily="18" charset="0"/>
                <a:cs typeface="Times New Roman" panose="02020603050405020304" pitchFamily="18" charset="0"/>
              </a:rPr>
              <a:t>Liem Duong Media</a:t>
            </a:r>
          </a:p>
        </p:txBody>
      </p:sp>
      <p:sp>
        <p:nvSpPr>
          <p:cNvPr id="7" name="Rectangle 6">
            <a:extLst>
              <a:ext uri="{FF2B5EF4-FFF2-40B4-BE49-F238E27FC236}">
                <a16:creationId xmlns:a16="http://schemas.microsoft.com/office/drawing/2014/main" id="{F8EE0515-DCDC-E94A-1587-459287383F42}"/>
              </a:ext>
            </a:extLst>
          </p:cNvPr>
          <p:cNvSpPr/>
          <p:nvPr/>
        </p:nvSpPr>
        <p:spPr>
          <a:xfrm>
            <a:off x="7022592" y="0"/>
            <a:ext cx="5169408" cy="950976"/>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Search: ___________________________________</a:t>
            </a:r>
          </a:p>
        </p:txBody>
      </p:sp>
      <p:sp>
        <p:nvSpPr>
          <p:cNvPr id="9" name="TextBox 8">
            <a:extLst>
              <a:ext uri="{FF2B5EF4-FFF2-40B4-BE49-F238E27FC236}">
                <a16:creationId xmlns:a16="http://schemas.microsoft.com/office/drawing/2014/main" id="{40D746F5-DFED-FDCD-A5A5-4C407BBC856A}"/>
              </a:ext>
            </a:extLst>
          </p:cNvPr>
          <p:cNvSpPr txBox="1"/>
          <p:nvPr/>
        </p:nvSpPr>
        <p:spPr>
          <a:xfrm>
            <a:off x="97536" y="1109472"/>
            <a:ext cx="1780032" cy="369332"/>
          </a:xfrm>
          <a:prstGeom prst="rect">
            <a:avLst/>
          </a:prstGeom>
          <a:noFill/>
        </p:spPr>
        <p:txBody>
          <a:bodyPr wrap="square" rtlCol="0">
            <a:spAutoFit/>
          </a:bodyPr>
          <a:lstStyle/>
          <a:p>
            <a:r>
              <a:rPr lang="en-US" dirty="0">
                <a:latin typeface="Times New Roman" panose="02020603050405020304" pitchFamily="18" charset="0"/>
                <a:cs typeface="Times New Roman" panose="02020603050405020304" pitchFamily="18" charset="0"/>
              </a:rPr>
              <a:t>Navigation</a:t>
            </a:r>
          </a:p>
        </p:txBody>
      </p:sp>
      <p:sp>
        <p:nvSpPr>
          <p:cNvPr id="10" name="TextBox 9">
            <a:extLst>
              <a:ext uri="{FF2B5EF4-FFF2-40B4-BE49-F238E27FC236}">
                <a16:creationId xmlns:a16="http://schemas.microsoft.com/office/drawing/2014/main" id="{04F9FA8E-4D1B-EAFF-D251-2D7D54502A20}"/>
              </a:ext>
            </a:extLst>
          </p:cNvPr>
          <p:cNvSpPr txBox="1"/>
          <p:nvPr/>
        </p:nvSpPr>
        <p:spPr>
          <a:xfrm>
            <a:off x="97536" y="1637300"/>
            <a:ext cx="1560576" cy="3693319"/>
          </a:xfrm>
          <a:prstGeom prst="rect">
            <a:avLst/>
          </a:prstGeom>
          <a:solidFill>
            <a:schemeClr val="bg1">
              <a:lumMod val="65000"/>
            </a:schemeClr>
          </a:solidFill>
        </p:spPr>
        <p:txBody>
          <a:bodyPr wrap="square" rtlCol="0">
            <a:spAutoFit/>
          </a:bodyPr>
          <a:lstStyle/>
          <a:p>
            <a:r>
              <a:rPr lang="en-US" dirty="0">
                <a:latin typeface="Times New Roman" panose="02020603050405020304" pitchFamily="18" charset="0"/>
                <a:cs typeface="Times New Roman" panose="02020603050405020304" pitchFamily="18" charset="0"/>
              </a:rPr>
              <a:t>Home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Professional</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Personal</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About</a:t>
            </a:r>
          </a:p>
          <a:p>
            <a:endParaRPr lang="en-US" dirty="0">
              <a:latin typeface="Times New Roman" panose="02020603050405020304" pitchFamily="18" charset="0"/>
              <a:cs typeface="Times New Roman" panose="02020603050405020304" pitchFamily="18" charset="0"/>
            </a:endParaRPr>
          </a:p>
          <a:p>
            <a:r>
              <a:rPr lang="en-US" dirty="0">
                <a:solidFill>
                  <a:schemeClr val="bg1"/>
                </a:solidFill>
                <a:latin typeface="Times New Roman" panose="02020603050405020304" pitchFamily="18" charset="0"/>
                <a:cs typeface="Times New Roman" panose="02020603050405020304" pitchFamily="18" charset="0"/>
              </a:rPr>
              <a:t>Contact</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Shop</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FAQ</a:t>
            </a:r>
          </a:p>
        </p:txBody>
      </p:sp>
      <p:sp>
        <p:nvSpPr>
          <p:cNvPr id="12" name="Rectangle 11">
            <a:extLst>
              <a:ext uri="{FF2B5EF4-FFF2-40B4-BE49-F238E27FC236}">
                <a16:creationId xmlns:a16="http://schemas.microsoft.com/office/drawing/2014/main" id="{CF3463A4-EF20-4D0A-905B-081FA0E7ABE7}"/>
              </a:ext>
            </a:extLst>
          </p:cNvPr>
          <p:cNvSpPr/>
          <p:nvPr/>
        </p:nvSpPr>
        <p:spPr>
          <a:xfrm>
            <a:off x="0" y="17401"/>
            <a:ext cx="2389632" cy="185035"/>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sz="1400" dirty="0">
                <a:latin typeface="Times New Roman" panose="02020603050405020304" pitchFamily="18" charset="0"/>
                <a:cs typeface="Times New Roman" panose="02020603050405020304" pitchFamily="18" charset="0"/>
              </a:rPr>
              <a:t>Liem Duong Media &gt; About</a:t>
            </a:r>
          </a:p>
        </p:txBody>
      </p:sp>
      <p:sp>
        <p:nvSpPr>
          <p:cNvPr id="2" name="TextBox 1">
            <a:extLst>
              <a:ext uri="{FF2B5EF4-FFF2-40B4-BE49-F238E27FC236}">
                <a16:creationId xmlns:a16="http://schemas.microsoft.com/office/drawing/2014/main" id="{5D441AE4-8959-8D60-4B83-65893F3EB1F6}"/>
              </a:ext>
            </a:extLst>
          </p:cNvPr>
          <p:cNvSpPr txBox="1"/>
          <p:nvPr/>
        </p:nvSpPr>
        <p:spPr>
          <a:xfrm>
            <a:off x="2011680" y="6488668"/>
            <a:ext cx="10070592" cy="369332"/>
          </a:xfrm>
          <a:prstGeom prst="rect">
            <a:avLst/>
          </a:prstGeom>
          <a:noFill/>
        </p:spPr>
        <p:txBody>
          <a:bodyPr wrap="square" rtlCol="0">
            <a:spAutoFit/>
          </a:bodyPr>
          <a:lstStyle/>
          <a:p>
            <a:pPr algn="ctr"/>
            <a:r>
              <a:rPr lang="en-US" b="0" dirty="0">
                <a:solidFill>
                  <a:srgbClr val="D4D4D4"/>
                </a:solidFill>
                <a:effectLst/>
                <a:latin typeface="Times New Roman" panose="02020603050405020304" pitchFamily="18" charset="0"/>
                <a:cs typeface="Times New Roman" panose="02020603050405020304" pitchFamily="18" charset="0"/>
              </a:rPr>
              <a:t>Property of Liem Duong LLC, Copyright ⓒ est. 2020</a:t>
            </a:r>
          </a:p>
        </p:txBody>
      </p:sp>
      <p:sp>
        <p:nvSpPr>
          <p:cNvPr id="3" name="TextBox 2">
            <a:extLst>
              <a:ext uri="{FF2B5EF4-FFF2-40B4-BE49-F238E27FC236}">
                <a16:creationId xmlns:a16="http://schemas.microsoft.com/office/drawing/2014/main" id="{B15E3215-C298-7322-68D8-1B9F62F27956}"/>
              </a:ext>
            </a:extLst>
          </p:cNvPr>
          <p:cNvSpPr txBox="1"/>
          <p:nvPr/>
        </p:nvSpPr>
        <p:spPr>
          <a:xfrm>
            <a:off x="2048256" y="1109472"/>
            <a:ext cx="9887712" cy="5355312"/>
          </a:xfrm>
          <a:prstGeom prst="rect">
            <a:avLst/>
          </a:prstGeom>
          <a:noFill/>
        </p:spPr>
        <p:txBody>
          <a:bodyPr wrap="square" rtlCol="0">
            <a:spAutoFit/>
          </a:bodyPr>
          <a:lstStyle/>
          <a:p>
            <a:r>
              <a:rPr lang="en-US" b="0" dirty="0">
                <a:effectLst/>
                <a:latin typeface="Times New Roman" panose="02020603050405020304" pitchFamily="18" charset="0"/>
                <a:cs typeface="Times New Roman" panose="02020603050405020304" pitchFamily="18" charset="0"/>
              </a:rPr>
              <a:t>                        </a:t>
            </a:r>
          </a:p>
          <a:p>
            <a:r>
              <a:rPr lang="en-US" b="1" dirty="0">
                <a:latin typeface="Times New Roman" panose="02020603050405020304" pitchFamily="18" charset="0"/>
                <a:cs typeface="Times New Roman" panose="02020603050405020304" pitchFamily="18" charset="0"/>
              </a:rPr>
              <a:t>Contact Me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If you have any questions relating media inquires, availability, or just life, please feel free to contact me here on this website @liemduongbusiness@email.com</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Contact Directly through website</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Name</a:t>
            </a:r>
          </a:p>
          <a:p>
            <a:r>
              <a:rPr lang="en-US" dirty="0">
                <a:latin typeface="Times New Roman" panose="02020603050405020304" pitchFamily="18" charset="0"/>
                <a:cs typeface="Times New Roman" panose="02020603050405020304" pitchFamily="18" charset="0"/>
              </a:rPr>
              <a:t>Contact</a:t>
            </a:r>
          </a:p>
          <a:p>
            <a:r>
              <a:rPr lang="en-US" dirty="0">
                <a:latin typeface="Times New Roman" panose="02020603050405020304" pitchFamily="18" charset="0"/>
                <a:cs typeface="Times New Roman" panose="02020603050405020304" pitchFamily="18" charset="0"/>
              </a:rPr>
              <a:t>Comments</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Follow me on my other social @:</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Instagram @liemduong</a:t>
            </a:r>
          </a:p>
          <a:p>
            <a:endParaRPr lang="en-US" dirty="0">
              <a:latin typeface="Times New Roman" panose="02020603050405020304" pitchFamily="18" charset="0"/>
              <a:cs typeface="Times New Roman" panose="02020603050405020304" pitchFamily="18" charset="0"/>
            </a:endParaRPr>
          </a:p>
          <a:p>
            <a:r>
              <a:rPr lang="en-US" dirty="0">
                <a:latin typeface="Times New Roman" panose="02020603050405020304" pitchFamily="18" charset="0"/>
                <a:cs typeface="Times New Roman" panose="02020603050405020304" pitchFamily="18" charset="0"/>
              </a:rPr>
              <a:t>	Facebook @liemduong</a:t>
            </a:r>
          </a:p>
          <a:p>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
        <p:nvSpPr>
          <p:cNvPr id="11" name="Rectangle 10">
            <a:extLst>
              <a:ext uri="{FF2B5EF4-FFF2-40B4-BE49-F238E27FC236}">
                <a16:creationId xmlns:a16="http://schemas.microsoft.com/office/drawing/2014/main" id="{CA5E1DA9-10E0-49F5-1B9C-885049DE5DBA}"/>
              </a:ext>
            </a:extLst>
          </p:cNvPr>
          <p:cNvSpPr/>
          <p:nvPr/>
        </p:nvSpPr>
        <p:spPr>
          <a:xfrm>
            <a:off x="3511296" y="3374231"/>
            <a:ext cx="4852416" cy="219456"/>
          </a:xfrm>
          <a:prstGeom prst="rect">
            <a:avLst/>
          </a:prstGeom>
          <a:solidFill>
            <a:schemeClr val="bg1">
              <a:lumMod val="85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13" name="Rectangle 12">
            <a:extLst>
              <a:ext uri="{FF2B5EF4-FFF2-40B4-BE49-F238E27FC236}">
                <a16:creationId xmlns:a16="http://schemas.microsoft.com/office/drawing/2014/main" id="{39B27D80-1828-4896-21BD-843B3CE309AB}"/>
              </a:ext>
            </a:extLst>
          </p:cNvPr>
          <p:cNvSpPr/>
          <p:nvPr/>
        </p:nvSpPr>
        <p:spPr>
          <a:xfrm>
            <a:off x="3511296" y="3648551"/>
            <a:ext cx="4852416" cy="219456"/>
          </a:xfrm>
          <a:prstGeom prst="rect">
            <a:avLst/>
          </a:prstGeom>
          <a:solidFill>
            <a:schemeClr val="bg1">
              <a:lumMod val="85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14" name="Rectangle 13">
            <a:extLst>
              <a:ext uri="{FF2B5EF4-FFF2-40B4-BE49-F238E27FC236}">
                <a16:creationId xmlns:a16="http://schemas.microsoft.com/office/drawing/2014/main" id="{54FA0E91-4EEC-4C13-B2A0-C74B292C7AA3}"/>
              </a:ext>
            </a:extLst>
          </p:cNvPr>
          <p:cNvSpPr/>
          <p:nvPr/>
        </p:nvSpPr>
        <p:spPr>
          <a:xfrm>
            <a:off x="3511296" y="3916775"/>
            <a:ext cx="4852416" cy="219456"/>
          </a:xfrm>
          <a:prstGeom prst="rect">
            <a:avLst/>
          </a:prstGeom>
          <a:solidFill>
            <a:schemeClr val="bg1">
              <a:lumMod val="85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atin typeface="Times New Roman" panose="02020603050405020304" pitchFamily="18" charset="0"/>
              <a:cs typeface="Times New Roman" panose="02020603050405020304" pitchFamily="18" charset="0"/>
            </a:endParaRPr>
          </a:p>
        </p:txBody>
      </p:sp>
      <p:sp>
        <p:nvSpPr>
          <p:cNvPr id="15" name="Rectangle 14">
            <a:extLst>
              <a:ext uri="{FF2B5EF4-FFF2-40B4-BE49-F238E27FC236}">
                <a16:creationId xmlns:a16="http://schemas.microsoft.com/office/drawing/2014/main" id="{31360F42-E802-6F8D-0536-4C03EAEE1C53}"/>
              </a:ext>
            </a:extLst>
          </p:cNvPr>
          <p:cNvSpPr/>
          <p:nvPr/>
        </p:nvSpPr>
        <p:spPr>
          <a:xfrm rot="10800000" flipV="1">
            <a:off x="8534400" y="3665362"/>
            <a:ext cx="2005584" cy="502826"/>
          </a:xfrm>
          <a:prstGeom prst="rect">
            <a:avLst/>
          </a:prstGeom>
          <a:solidFill>
            <a:schemeClr val="tx1">
              <a:lumMod val="65000"/>
              <a:lumOff val="35000"/>
            </a:schemeClr>
          </a:solidFill>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en-US" dirty="0">
                <a:latin typeface="Times New Roman" panose="02020603050405020304" pitchFamily="18" charset="0"/>
                <a:cs typeface="Times New Roman" panose="02020603050405020304" pitchFamily="18" charset="0"/>
              </a:rPr>
              <a:t>Submit</a:t>
            </a:r>
          </a:p>
        </p:txBody>
      </p:sp>
    </p:spTree>
    <p:extLst>
      <p:ext uri="{BB962C8B-B14F-4D97-AF65-F5344CB8AC3E}">
        <p14:creationId xmlns:p14="http://schemas.microsoft.com/office/powerpoint/2010/main" val="392081421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D3342FCA9FE8646BD8E3E68AE173DCC" ma:contentTypeVersion="2" ma:contentTypeDescription="Create a new document." ma:contentTypeScope="" ma:versionID="52c5b55c84fbcf2f9e7522cc0e252cb6">
  <xsd:schema xmlns:xsd="http://www.w3.org/2001/XMLSchema" xmlns:xs="http://www.w3.org/2001/XMLSchema" xmlns:p="http://schemas.microsoft.com/office/2006/metadata/properties" xmlns:ns3="ba0eca9a-7213-4fd4-b6f4-dd078f33c87b" targetNamespace="http://schemas.microsoft.com/office/2006/metadata/properties" ma:root="true" ma:fieldsID="5801e8357b3a8c64169c5146d3f2581c" ns3:_="">
    <xsd:import namespace="ba0eca9a-7213-4fd4-b6f4-dd078f33c87b"/>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a0eca9a-7213-4fd4-b6f4-dd078f33c87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4B3A441A-3DEC-4636-B3D2-7AC332ADF1AD}">
  <ds:schemaRefs>
    <ds:schemaRef ds:uri="http://schemas.microsoft.com/sharepoint/v3/contenttype/forms"/>
  </ds:schemaRefs>
</ds:datastoreItem>
</file>

<file path=customXml/itemProps2.xml><?xml version="1.0" encoding="utf-8"?>
<ds:datastoreItem xmlns:ds="http://schemas.openxmlformats.org/officeDocument/2006/customXml" ds:itemID="{45A4103A-E2DD-4B7E-B19D-9FC5D0838F5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a0eca9a-7213-4fd4-b6f4-dd078f33c87b"/>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77B046D-A4C7-4617-ABE4-5147FDE5D5A3}">
  <ds:schemaRefs>
    <ds:schemaRef ds:uri="http://schemas.microsoft.com/office/2006/documentManagement/types"/>
    <ds:schemaRef ds:uri="http://purl.org/dc/terms/"/>
    <ds:schemaRef ds:uri="http://www.w3.org/XML/1998/namespace"/>
    <ds:schemaRef ds:uri="ba0eca9a-7213-4fd4-b6f4-dd078f33c87b"/>
    <ds:schemaRef ds:uri="http://purl.org/dc/dcmitype/"/>
    <ds:schemaRef ds:uri="http://schemas.microsoft.com/office/infopath/2007/PartnerControls"/>
    <ds:schemaRef ds:uri="http://schemas.openxmlformats.org/package/2006/metadata/core-properties"/>
    <ds:schemaRef ds:uri="http://schemas.microsoft.com/office/2006/metadata/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otalTime>42</TotalTime>
  <Words>763</Words>
  <Application>Microsoft Office PowerPoint</Application>
  <PresentationFormat>Widescreen</PresentationFormat>
  <Paragraphs>221</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vt:lpstr>
      <vt:lpstr>Calibri Light</vt:lpstr>
      <vt:lpstr>Consolas</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Liem Duong</dc:creator>
  <cp:lastModifiedBy>Liem Duong</cp:lastModifiedBy>
  <cp:revision>3</cp:revision>
  <dcterms:created xsi:type="dcterms:W3CDTF">2022-10-13T01:24:11Z</dcterms:created>
  <dcterms:modified xsi:type="dcterms:W3CDTF">2022-10-13T02:09:31Z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0x0101007D3342FCA9FE8646BD8E3E68AE173DCC</vt:lpwstr>
  </property>
</Properties>
</file>

<file path=docProps/thumbnail.jpeg>
</file>